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18.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59" r:id="rId6"/>
    <p:sldId id="262" r:id="rId7"/>
    <p:sldId id="261" r:id="rId8"/>
    <p:sldId id="264" r:id="rId9"/>
    <p:sldId id="265" r:id="rId10"/>
    <p:sldId id="266" r:id="rId11"/>
    <p:sldId id="267" r:id="rId12"/>
    <p:sldId id="268" r:id="rId13"/>
    <p:sldId id="269" r:id="rId14"/>
    <p:sldId id="270" r:id="rId15"/>
    <p:sldId id="271" r:id="rId16"/>
    <p:sldId id="272" r:id="rId17"/>
    <p:sldId id="273" r:id="rId18"/>
    <p:sldId id="26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E814"/>
    <a:srgbClr val="183C5C"/>
    <a:srgbClr val="1F4E79"/>
    <a:srgbClr val="2E75B6"/>
    <a:srgbClr val="9DC3E6"/>
    <a:srgbClr val="BDD7EE"/>
    <a:srgbClr val="DEEBF7"/>
    <a:srgbClr val="8D73F9"/>
    <a:srgbClr val="7379F9"/>
    <a:srgbClr val="5C48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4" d="100"/>
          <a:sy n="114" d="100"/>
        </p:scale>
        <p:origin x="47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E7936D4-902E-4F29-B537-DC1EA7B8F5AB}" type="datetimeFigureOut">
              <a:rPr lang="en-US" smtClean="0"/>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9DD33-1778-4F43-8924-28852F2BDB48}" type="slidenum">
              <a:rPr lang="en-US" smtClean="0"/>
              <a:t>‹#›</a:t>
            </a:fld>
            <a:endParaRPr lang="en-US"/>
          </a:p>
        </p:txBody>
      </p:sp>
    </p:spTree>
    <p:extLst>
      <p:ext uri="{BB962C8B-B14F-4D97-AF65-F5344CB8AC3E}">
        <p14:creationId xmlns:p14="http://schemas.microsoft.com/office/powerpoint/2010/main" val="1332111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E7936D4-902E-4F29-B537-DC1EA7B8F5AB}" type="datetimeFigureOut">
              <a:rPr lang="en-US" smtClean="0"/>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9DD33-1778-4F43-8924-28852F2BDB48}" type="slidenum">
              <a:rPr lang="en-US" smtClean="0"/>
              <a:t>‹#›</a:t>
            </a:fld>
            <a:endParaRPr lang="en-US"/>
          </a:p>
        </p:txBody>
      </p:sp>
    </p:spTree>
    <p:extLst>
      <p:ext uri="{BB962C8B-B14F-4D97-AF65-F5344CB8AC3E}">
        <p14:creationId xmlns:p14="http://schemas.microsoft.com/office/powerpoint/2010/main" val="4207363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E7936D4-902E-4F29-B537-DC1EA7B8F5AB}" type="datetimeFigureOut">
              <a:rPr lang="en-US" smtClean="0"/>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9DD33-1778-4F43-8924-28852F2BDB48}" type="slidenum">
              <a:rPr lang="en-US" smtClean="0"/>
              <a:t>‹#›</a:t>
            </a:fld>
            <a:endParaRPr lang="en-US"/>
          </a:p>
        </p:txBody>
      </p:sp>
    </p:spTree>
    <p:extLst>
      <p:ext uri="{BB962C8B-B14F-4D97-AF65-F5344CB8AC3E}">
        <p14:creationId xmlns:p14="http://schemas.microsoft.com/office/powerpoint/2010/main" val="2545848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E7936D4-902E-4F29-B537-DC1EA7B8F5AB}" type="datetimeFigureOut">
              <a:rPr lang="en-US" smtClean="0"/>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9DD33-1778-4F43-8924-28852F2BDB48}" type="slidenum">
              <a:rPr lang="en-US" smtClean="0"/>
              <a:t>‹#›</a:t>
            </a:fld>
            <a:endParaRPr lang="en-US"/>
          </a:p>
        </p:txBody>
      </p:sp>
    </p:spTree>
    <p:extLst>
      <p:ext uri="{BB962C8B-B14F-4D97-AF65-F5344CB8AC3E}">
        <p14:creationId xmlns:p14="http://schemas.microsoft.com/office/powerpoint/2010/main" val="2315310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E7936D4-902E-4F29-B537-DC1EA7B8F5AB}" type="datetimeFigureOut">
              <a:rPr lang="en-US" smtClean="0"/>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9DD33-1778-4F43-8924-28852F2BDB48}" type="slidenum">
              <a:rPr lang="en-US" smtClean="0"/>
              <a:t>‹#›</a:t>
            </a:fld>
            <a:endParaRPr lang="en-US"/>
          </a:p>
        </p:txBody>
      </p:sp>
    </p:spTree>
    <p:extLst>
      <p:ext uri="{BB962C8B-B14F-4D97-AF65-F5344CB8AC3E}">
        <p14:creationId xmlns:p14="http://schemas.microsoft.com/office/powerpoint/2010/main" val="882032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E7936D4-902E-4F29-B537-DC1EA7B8F5AB}" type="datetimeFigureOut">
              <a:rPr lang="en-US" smtClean="0"/>
              <a:t>3/8/2023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9DD33-1778-4F43-8924-28852F2BDB48}" type="slidenum">
              <a:rPr lang="en-US" smtClean="0"/>
              <a:t>‹#›</a:t>
            </a:fld>
            <a:endParaRPr lang="en-US"/>
          </a:p>
        </p:txBody>
      </p:sp>
    </p:spTree>
    <p:extLst>
      <p:ext uri="{BB962C8B-B14F-4D97-AF65-F5344CB8AC3E}">
        <p14:creationId xmlns:p14="http://schemas.microsoft.com/office/powerpoint/2010/main" val="2539556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E7936D4-902E-4F29-B537-DC1EA7B8F5AB}" type="datetimeFigureOut">
              <a:rPr lang="en-US" smtClean="0"/>
              <a:t>3/8/2023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F9DD33-1778-4F43-8924-28852F2BDB48}" type="slidenum">
              <a:rPr lang="en-US" smtClean="0"/>
              <a:t>‹#›</a:t>
            </a:fld>
            <a:endParaRPr lang="en-US"/>
          </a:p>
        </p:txBody>
      </p:sp>
    </p:spTree>
    <p:extLst>
      <p:ext uri="{BB962C8B-B14F-4D97-AF65-F5344CB8AC3E}">
        <p14:creationId xmlns:p14="http://schemas.microsoft.com/office/powerpoint/2010/main" val="1030564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E7936D4-902E-4F29-B537-DC1EA7B8F5AB}" type="datetimeFigureOut">
              <a:rPr lang="en-US" smtClean="0"/>
              <a:t>3/8/2023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F9DD33-1778-4F43-8924-28852F2BDB48}" type="slidenum">
              <a:rPr lang="en-US" smtClean="0"/>
              <a:t>‹#›</a:t>
            </a:fld>
            <a:endParaRPr lang="en-US"/>
          </a:p>
        </p:txBody>
      </p:sp>
    </p:spTree>
    <p:extLst>
      <p:ext uri="{BB962C8B-B14F-4D97-AF65-F5344CB8AC3E}">
        <p14:creationId xmlns:p14="http://schemas.microsoft.com/office/powerpoint/2010/main" val="3009998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7936D4-902E-4F29-B537-DC1EA7B8F5AB}" type="datetimeFigureOut">
              <a:rPr lang="en-US" smtClean="0"/>
              <a:t>3/8/2023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F9DD33-1778-4F43-8924-28852F2BDB48}" type="slidenum">
              <a:rPr lang="en-US" smtClean="0"/>
              <a:t>‹#›</a:t>
            </a:fld>
            <a:endParaRPr lang="en-US"/>
          </a:p>
        </p:txBody>
      </p:sp>
    </p:spTree>
    <p:extLst>
      <p:ext uri="{BB962C8B-B14F-4D97-AF65-F5344CB8AC3E}">
        <p14:creationId xmlns:p14="http://schemas.microsoft.com/office/powerpoint/2010/main" val="546899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E7936D4-902E-4F29-B537-DC1EA7B8F5AB}" type="datetimeFigureOut">
              <a:rPr lang="en-US" smtClean="0"/>
              <a:t>3/8/2023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9DD33-1778-4F43-8924-28852F2BDB48}" type="slidenum">
              <a:rPr lang="en-US" smtClean="0"/>
              <a:t>‹#›</a:t>
            </a:fld>
            <a:endParaRPr lang="en-US"/>
          </a:p>
        </p:txBody>
      </p:sp>
    </p:spTree>
    <p:extLst>
      <p:ext uri="{BB962C8B-B14F-4D97-AF65-F5344CB8AC3E}">
        <p14:creationId xmlns:p14="http://schemas.microsoft.com/office/powerpoint/2010/main" val="2421469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E7936D4-902E-4F29-B537-DC1EA7B8F5AB}" type="datetimeFigureOut">
              <a:rPr lang="en-US" smtClean="0"/>
              <a:t>3/8/2023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9DD33-1778-4F43-8924-28852F2BDB48}" type="slidenum">
              <a:rPr lang="en-US" smtClean="0"/>
              <a:t>‹#›</a:t>
            </a:fld>
            <a:endParaRPr lang="en-US"/>
          </a:p>
        </p:txBody>
      </p:sp>
    </p:spTree>
    <p:extLst>
      <p:ext uri="{BB962C8B-B14F-4D97-AF65-F5344CB8AC3E}">
        <p14:creationId xmlns:p14="http://schemas.microsoft.com/office/powerpoint/2010/main" val="1263189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7936D4-902E-4F29-B537-DC1EA7B8F5AB}" type="datetimeFigureOut">
              <a:rPr lang="en-US" smtClean="0"/>
              <a:t>3/8/2023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F9DD33-1778-4F43-8924-28852F2BDB48}" type="slidenum">
              <a:rPr lang="en-US" smtClean="0"/>
              <a:t>‹#›</a:t>
            </a:fld>
            <a:endParaRPr lang="en-US"/>
          </a:p>
        </p:txBody>
      </p:sp>
    </p:spTree>
    <p:extLst>
      <p:ext uri="{BB962C8B-B14F-4D97-AF65-F5344CB8AC3E}">
        <p14:creationId xmlns:p14="http://schemas.microsoft.com/office/powerpoint/2010/main" val="4462962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blip>
          <a:srcRect/>
          <a:stretch>
            <a:fillRect t="-4000" b="-4000"/>
          </a:stretch>
        </a:blipFill>
        <a:effectLst/>
      </p:bgPr>
    </p:bg>
    <p:spTree>
      <p:nvGrpSpPr>
        <p:cNvPr id="1" name=""/>
        <p:cNvGrpSpPr/>
        <p:nvPr/>
      </p:nvGrpSpPr>
      <p:grpSpPr>
        <a:xfrm>
          <a:off x="0" y="0"/>
          <a:ext cx="0" cy="0"/>
          <a:chOff x="0" y="0"/>
          <a:chExt cx="0" cy="0"/>
        </a:xfrm>
      </p:grpSpPr>
      <p:sp>
        <p:nvSpPr>
          <p:cNvPr id="6" name="Rectangle 5"/>
          <p:cNvSpPr/>
          <p:nvPr/>
        </p:nvSpPr>
        <p:spPr>
          <a:xfrm>
            <a:off x="172528" y="200744"/>
            <a:ext cx="4618989" cy="6366294"/>
          </a:xfrm>
          <a:prstGeom prst="rect">
            <a:avLst/>
          </a:prstGeom>
          <a:solidFill>
            <a:schemeClr val="accent3">
              <a:lumMod val="75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sp>
        <p:nvSpPr>
          <p:cNvPr id="9" name="TextBox 8"/>
          <p:cNvSpPr txBox="1"/>
          <p:nvPr/>
        </p:nvSpPr>
        <p:spPr>
          <a:xfrm>
            <a:off x="-993106" y="2872593"/>
            <a:ext cx="6950170" cy="553998"/>
          </a:xfrm>
          <a:prstGeom prst="rect">
            <a:avLst/>
          </a:prstGeom>
          <a:noFill/>
        </p:spPr>
        <p:txBody>
          <a:bodyPr wrap="square" rtlCol="0">
            <a:spAutoFit/>
          </a:bodyPr>
          <a:lstStyle/>
          <a:p>
            <a:pPr algn="ctr"/>
            <a:r>
              <a:rPr lang="en-US" sz="3000" b="1" dirty="0" smtClean="0">
                <a:solidFill>
                  <a:schemeClr val="tx1">
                    <a:lumMod val="95000"/>
                    <a:lumOff val="5000"/>
                  </a:schemeClr>
                </a:solidFill>
                <a:latin typeface="Times New Roman" panose="02020603050405020304" pitchFamily="18" charset="0"/>
                <a:cs typeface="Times New Roman" panose="02020603050405020304" pitchFamily="18" charset="0"/>
              </a:rPr>
              <a:t>QUẢN LÝ RỦI RO DỰ ÁN</a:t>
            </a:r>
            <a:endParaRPr lang="en-US" sz="30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8401375" y="1762664"/>
            <a:ext cx="200904" cy="369332"/>
          </a:xfrm>
          <a:prstGeom prst="rect">
            <a:avLst/>
          </a:prstGeom>
          <a:noFill/>
        </p:spPr>
        <p:txBody>
          <a:bodyPr wrap="square" rtlCol="0">
            <a:spAutoFit/>
          </a:bodyPr>
          <a:lstStyle/>
          <a:p>
            <a:endParaRPr lang="en-US" dirty="0"/>
          </a:p>
        </p:txBody>
      </p:sp>
      <p:sp>
        <p:nvSpPr>
          <p:cNvPr id="11" name="Rounded Rectangle 10"/>
          <p:cNvSpPr/>
          <p:nvPr/>
        </p:nvSpPr>
        <p:spPr>
          <a:xfrm>
            <a:off x="7349131" y="400769"/>
            <a:ext cx="1345267" cy="1647645"/>
          </a:xfrm>
          <a:prstGeom prst="roundRect">
            <a:avLst/>
          </a:prstGeom>
          <a:solidFill>
            <a:schemeClr val="bg2">
              <a:lumMod val="90000"/>
              <a:alpha val="70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smtClean="0">
                <a:ln w="0"/>
                <a:solidFill>
                  <a:schemeClr val="tx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Tầm</a:t>
            </a:r>
            <a:r>
              <a:rPr lang="en-US" sz="2000" b="1" dirty="0" smtClean="0">
                <a:ln w="0"/>
                <a:solidFill>
                  <a:schemeClr val="tx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b="1" dirty="0" err="1" smtClean="0">
                <a:ln w="0"/>
                <a:solidFill>
                  <a:schemeClr val="tx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quan</a:t>
            </a:r>
            <a:r>
              <a:rPr lang="en-US" sz="2000" b="1" dirty="0" smtClean="0">
                <a:ln w="0"/>
                <a:solidFill>
                  <a:schemeClr val="tx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b="1" dirty="0" err="1" smtClean="0">
                <a:ln w="0"/>
                <a:solidFill>
                  <a:schemeClr val="tx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trọng</a:t>
            </a:r>
            <a:r>
              <a:rPr lang="en-US" sz="2000" b="1" dirty="0" smtClean="0">
                <a:ln w="0"/>
                <a:solidFill>
                  <a:schemeClr val="tx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QLRR </a:t>
            </a:r>
            <a:r>
              <a:rPr lang="en-US" sz="2000" b="1" dirty="0" err="1" smtClean="0">
                <a:ln w="0"/>
                <a:solidFill>
                  <a:schemeClr val="tx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dự</a:t>
            </a:r>
            <a:r>
              <a:rPr lang="en-US" sz="2000" b="1" dirty="0" smtClean="0">
                <a:ln w="0"/>
                <a:solidFill>
                  <a:schemeClr val="tx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b="1" dirty="0" err="1" smtClean="0">
                <a:ln w="0"/>
                <a:solidFill>
                  <a:schemeClr val="tx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án</a:t>
            </a:r>
            <a:endParaRPr lang="en-US" sz="2000" b="1" dirty="0">
              <a:ln w="0"/>
              <a:solidFill>
                <a:schemeClr val="tx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2" name="Flowchart: Connector 11"/>
          <p:cNvSpPr/>
          <p:nvPr/>
        </p:nvSpPr>
        <p:spPr>
          <a:xfrm>
            <a:off x="8357506" y="172169"/>
            <a:ext cx="497226" cy="457200"/>
          </a:xfrm>
          <a:prstGeom prst="flowChartConnector">
            <a:avLst/>
          </a:prstGeom>
          <a:solidFill>
            <a:schemeClr val="bg2">
              <a:lumMod val="50000"/>
              <a:alpha val="94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a:t>
            </a:r>
          </a:p>
        </p:txBody>
      </p:sp>
      <p:sp>
        <p:nvSpPr>
          <p:cNvPr id="13" name="TextBox 12"/>
          <p:cNvSpPr txBox="1"/>
          <p:nvPr/>
        </p:nvSpPr>
        <p:spPr>
          <a:xfrm>
            <a:off x="6749385" y="3618255"/>
            <a:ext cx="200904" cy="369332"/>
          </a:xfrm>
          <a:prstGeom prst="rect">
            <a:avLst/>
          </a:prstGeom>
          <a:noFill/>
        </p:spPr>
        <p:txBody>
          <a:bodyPr wrap="square" rtlCol="0">
            <a:spAutoFit/>
          </a:bodyPr>
          <a:lstStyle/>
          <a:p>
            <a:endParaRPr lang="en-US" dirty="0"/>
          </a:p>
        </p:txBody>
      </p:sp>
      <p:sp>
        <p:nvSpPr>
          <p:cNvPr id="14" name="Rounded Rectangle 13"/>
          <p:cNvSpPr/>
          <p:nvPr/>
        </p:nvSpPr>
        <p:spPr>
          <a:xfrm>
            <a:off x="5697141" y="2256360"/>
            <a:ext cx="1345267" cy="1647645"/>
          </a:xfrm>
          <a:prstGeom prst="roundRect">
            <a:avLst/>
          </a:prstGeom>
          <a:solidFill>
            <a:schemeClr val="bg2">
              <a:lumMod val="90000"/>
              <a:alpha val="70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smtClean="0">
                <a:ln w="0"/>
                <a:solidFill>
                  <a:schemeClr val="tx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Rủi</a:t>
            </a:r>
            <a:r>
              <a:rPr lang="en-US" sz="2000" b="1" dirty="0" smtClean="0">
                <a:ln w="0"/>
                <a:solidFill>
                  <a:schemeClr val="tx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b="1" dirty="0" err="1" smtClean="0">
                <a:ln w="0"/>
                <a:solidFill>
                  <a:schemeClr val="tx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ro</a:t>
            </a:r>
            <a:r>
              <a:rPr lang="en-US" sz="2000" b="1" dirty="0" smtClean="0">
                <a:ln w="0"/>
                <a:solidFill>
                  <a:schemeClr val="tx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b="1" dirty="0" err="1" smtClean="0">
                <a:ln w="0"/>
                <a:solidFill>
                  <a:schemeClr val="tx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là</a:t>
            </a:r>
            <a:r>
              <a:rPr lang="en-US" sz="2000" b="1" dirty="0" smtClean="0">
                <a:ln w="0"/>
                <a:solidFill>
                  <a:schemeClr val="tx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b="1" dirty="0" err="1" smtClean="0">
                <a:ln w="0"/>
                <a:solidFill>
                  <a:schemeClr val="tx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gì</a:t>
            </a:r>
            <a:r>
              <a:rPr lang="en-US" sz="2000" b="1" dirty="0" smtClean="0">
                <a:ln w="0"/>
                <a:solidFill>
                  <a:schemeClr val="tx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endParaRPr lang="en-US" sz="2000" b="1" dirty="0">
              <a:ln w="0"/>
              <a:solidFill>
                <a:schemeClr val="tx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5" name="Flowchart: Connector 14"/>
          <p:cNvSpPr/>
          <p:nvPr/>
        </p:nvSpPr>
        <p:spPr>
          <a:xfrm>
            <a:off x="6705516" y="2027760"/>
            <a:ext cx="497226" cy="457200"/>
          </a:xfrm>
          <a:prstGeom prst="flowChartConnector">
            <a:avLst/>
          </a:prstGeom>
          <a:solidFill>
            <a:schemeClr val="bg2">
              <a:lumMod val="50000"/>
              <a:alpha val="94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a:t>
            </a:r>
            <a:endParaRPr lang="en-US" sz="24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6" name="TextBox 15"/>
          <p:cNvSpPr txBox="1"/>
          <p:nvPr/>
        </p:nvSpPr>
        <p:spPr>
          <a:xfrm>
            <a:off x="10034133" y="3618255"/>
            <a:ext cx="200904" cy="369332"/>
          </a:xfrm>
          <a:prstGeom prst="rect">
            <a:avLst/>
          </a:prstGeom>
          <a:noFill/>
        </p:spPr>
        <p:txBody>
          <a:bodyPr wrap="square" rtlCol="0">
            <a:spAutoFit/>
          </a:bodyPr>
          <a:lstStyle/>
          <a:p>
            <a:endParaRPr lang="en-US" dirty="0"/>
          </a:p>
        </p:txBody>
      </p:sp>
      <p:sp>
        <p:nvSpPr>
          <p:cNvPr id="17" name="Rounded Rectangle 16"/>
          <p:cNvSpPr/>
          <p:nvPr/>
        </p:nvSpPr>
        <p:spPr>
          <a:xfrm>
            <a:off x="8981889" y="2256360"/>
            <a:ext cx="1345267" cy="1647645"/>
          </a:xfrm>
          <a:prstGeom prst="roundRect">
            <a:avLst/>
          </a:prstGeom>
          <a:solidFill>
            <a:schemeClr val="bg2">
              <a:lumMod val="90000"/>
              <a:alpha val="70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smtClean="0">
                <a:ln w="0"/>
                <a:solidFill>
                  <a:schemeClr val="tx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Quản</a:t>
            </a:r>
            <a:r>
              <a:rPr lang="en-US" sz="2000" b="1" dirty="0" smtClean="0">
                <a:ln w="0"/>
                <a:solidFill>
                  <a:schemeClr val="tx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b="1" dirty="0" err="1" smtClean="0">
                <a:ln w="0"/>
                <a:solidFill>
                  <a:schemeClr val="tx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lý</a:t>
            </a:r>
            <a:r>
              <a:rPr lang="en-US" sz="2000" b="1" dirty="0" smtClean="0">
                <a:ln w="0"/>
                <a:solidFill>
                  <a:schemeClr val="tx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b="1" dirty="0" err="1" smtClean="0">
                <a:ln w="0"/>
                <a:solidFill>
                  <a:schemeClr val="tx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rủi</a:t>
            </a:r>
            <a:r>
              <a:rPr lang="en-US" sz="2000" b="1" dirty="0" smtClean="0">
                <a:ln w="0"/>
                <a:solidFill>
                  <a:schemeClr val="tx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b="1" dirty="0" err="1" smtClean="0">
                <a:ln w="0"/>
                <a:solidFill>
                  <a:schemeClr val="tx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ro</a:t>
            </a:r>
            <a:r>
              <a:rPr lang="en-US" sz="2000" b="1" dirty="0" smtClean="0">
                <a:ln w="0"/>
                <a:solidFill>
                  <a:schemeClr val="tx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b="1" dirty="0" err="1" smtClean="0">
                <a:ln w="0"/>
                <a:solidFill>
                  <a:schemeClr val="tx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dự</a:t>
            </a:r>
            <a:r>
              <a:rPr lang="en-US" sz="2000" b="1" dirty="0" smtClean="0">
                <a:ln w="0"/>
                <a:solidFill>
                  <a:schemeClr val="tx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b="1" dirty="0" err="1" smtClean="0">
                <a:ln w="0"/>
                <a:solidFill>
                  <a:schemeClr val="tx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án</a:t>
            </a:r>
            <a:r>
              <a:rPr lang="en-US" sz="2000" b="1" dirty="0" smtClean="0">
                <a:ln w="0"/>
                <a:solidFill>
                  <a:schemeClr val="tx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b="1" dirty="0" err="1" smtClean="0">
                <a:ln w="0"/>
                <a:solidFill>
                  <a:schemeClr val="tx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là</a:t>
            </a:r>
            <a:r>
              <a:rPr lang="en-US" sz="2000" b="1" dirty="0" smtClean="0">
                <a:ln w="0"/>
                <a:solidFill>
                  <a:schemeClr val="tx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b="1" dirty="0" err="1" smtClean="0">
                <a:ln w="0"/>
                <a:solidFill>
                  <a:schemeClr val="tx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gì</a:t>
            </a:r>
            <a:r>
              <a:rPr lang="en-US" sz="2000" b="1" dirty="0" smtClean="0">
                <a:ln w="0"/>
                <a:solidFill>
                  <a:schemeClr val="tx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endParaRPr lang="en-US" sz="2000" b="1" dirty="0">
              <a:ln w="0"/>
              <a:solidFill>
                <a:schemeClr val="tx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8" name="Flowchart: Connector 17"/>
          <p:cNvSpPr/>
          <p:nvPr/>
        </p:nvSpPr>
        <p:spPr>
          <a:xfrm>
            <a:off x="9990264" y="2027760"/>
            <a:ext cx="497226" cy="457200"/>
          </a:xfrm>
          <a:prstGeom prst="flowChartConnector">
            <a:avLst/>
          </a:prstGeom>
          <a:solidFill>
            <a:schemeClr val="bg2">
              <a:lumMod val="50000"/>
              <a:alpha val="94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endParaRPr lang="en-US" sz="24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9" name="TextBox 18"/>
          <p:cNvSpPr txBox="1"/>
          <p:nvPr/>
        </p:nvSpPr>
        <p:spPr>
          <a:xfrm>
            <a:off x="7231746" y="5826790"/>
            <a:ext cx="200904" cy="369332"/>
          </a:xfrm>
          <a:prstGeom prst="rect">
            <a:avLst/>
          </a:prstGeom>
          <a:noFill/>
        </p:spPr>
        <p:txBody>
          <a:bodyPr wrap="square" rtlCol="0">
            <a:spAutoFit/>
          </a:bodyPr>
          <a:lstStyle/>
          <a:p>
            <a:endParaRPr lang="en-US" dirty="0"/>
          </a:p>
        </p:txBody>
      </p:sp>
      <p:sp>
        <p:nvSpPr>
          <p:cNvPr id="20" name="Rounded Rectangle 19"/>
          <p:cNvSpPr/>
          <p:nvPr/>
        </p:nvSpPr>
        <p:spPr>
          <a:xfrm>
            <a:off x="6179502" y="4464895"/>
            <a:ext cx="1345267" cy="1647645"/>
          </a:xfrm>
          <a:prstGeom prst="roundRect">
            <a:avLst/>
          </a:prstGeom>
          <a:solidFill>
            <a:schemeClr val="bg2">
              <a:lumMod val="90000"/>
              <a:alpha val="70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smtClean="0">
                <a:ln w="0"/>
                <a:solidFill>
                  <a:schemeClr val="tx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Những</a:t>
            </a:r>
            <a:r>
              <a:rPr lang="en-US" sz="2000" b="1" dirty="0" smtClean="0">
                <a:ln w="0"/>
                <a:solidFill>
                  <a:schemeClr val="tx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b="1" dirty="0" err="1" smtClean="0">
                <a:ln w="0"/>
                <a:solidFill>
                  <a:schemeClr val="tx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quá</a:t>
            </a:r>
            <a:r>
              <a:rPr lang="en-US" sz="2000" b="1" dirty="0" smtClean="0">
                <a:ln w="0"/>
                <a:solidFill>
                  <a:schemeClr val="tx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b="1" dirty="0" err="1" smtClean="0">
                <a:ln w="0"/>
                <a:solidFill>
                  <a:schemeClr val="tx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trình</a:t>
            </a:r>
            <a:r>
              <a:rPr lang="en-US" sz="2000" b="1" dirty="0" smtClean="0">
                <a:ln w="0"/>
                <a:solidFill>
                  <a:schemeClr val="tx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QLRR</a:t>
            </a:r>
            <a:endParaRPr lang="en-US" sz="2000" b="1" dirty="0">
              <a:ln w="0"/>
              <a:solidFill>
                <a:schemeClr val="tx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21" name="Flowchart: Connector 20"/>
          <p:cNvSpPr/>
          <p:nvPr/>
        </p:nvSpPr>
        <p:spPr>
          <a:xfrm>
            <a:off x="7187877" y="4236295"/>
            <a:ext cx="497226" cy="457200"/>
          </a:xfrm>
          <a:prstGeom prst="flowChartConnector">
            <a:avLst/>
          </a:prstGeom>
          <a:solidFill>
            <a:schemeClr val="bg2">
              <a:lumMod val="50000"/>
              <a:alpha val="94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a:t>
            </a:r>
            <a:endParaRPr lang="en-US" sz="24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2" name="TextBox 21"/>
          <p:cNvSpPr txBox="1"/>
          <p:nvPr/>
        </p:nvSpPr>
        <p:spPr>
          <a:xfrm>
            <a:off x="9409750" y="5826790"/>
            <a:ext cx="200904" cy="369332"/>
          </a:xfrm>
          <a:prstGeom prst="rect">
            <a:avLst/>
          </a:prstGeom>
          <a:noFill/>
        </p:spPr>
        <p:txBody>
          <a:bodyPr wrap="square" rtlCol="0">
            <a:spAutoFit/>
          </a:bodyPr>
          <a:lstStyle/>
          <a:p>
            <a:endParaRPr lang="en-US" dirty="0"/>
          </a:p>
        </p:txBody>
      </p:sp>
      <p:sp>
        <p:nvSpPr>
          <p:cNvPr id="23" name="Rounded Rectangle 22"/>
          <p:cNvSpPr/>
          <p:nvPr/>
        </p:nvSpPr>
        <p:spPr>
          <a:xfrm>
            <a:off x="8357506" y="4464895"/>
            <a:ext cx="1345267" cy="1647645"/>
          </a:xfrm>
          <a:prstGeom prst="roundRect">
            <a:avLst/>
          </a:prstGeom>
          <a:solidFill>
            <a:schemeClr val="bg2">
              <a:lumMod val="90000"/>
              <a:alpha val="70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smtClean="0">
                <a:ln w="0"/>
                <a:solidFill>
                  <a:schemeClr val="tx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Kỹ</a:t>
            </a:r>
            <a:r>
              <a:rPr lang="en-US" sz="2000" b="1" dirty="0" smtClean="0">
                <a:ln w="0"/>
                <a:solidFill>
                  <a:schemeClr val="tx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b="1" dirty="0" err="1" smtClean="0">
                <a:ln w="0"/>
                <a:solidFill>
                  <a:schemeClr val="tx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thuật</a:t>
            </a:r>
            <a:r>
              <a:rPr lang="en-US" sz="2000" b="1" dirty="0" smtClean="0">
                <a:ln w="0"/>
                <a:solidFill>
                  <a:schemeClr val="tx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b="1" dirty="0" err="1" smtClean="0">
                <a:ln w="0"/>
                <a:solidFill>
                  <a:schemeClr val="tx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và</a:t>
            </a:r>
            <a:r>
              <a:rPr lang="en-US" sz="2000" b="1" dirty="0" smtClean="0">
                <a:ln w="0"/>
                <a:solidFill>
                  <a:schemeClr val="tx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b="1" dirty="0" err="1" smtClean="0">
                <a:ln w="0"/>
                <a:solidFill>
                  <a:schemeClr val="tx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công</a:t>
            </a:r>
            <a:r>
              <a:rPr lang="en-US" sz="2000" b="1" dirty="0" smtClean="0">
                <a:ln w="0"/>
                <a:solidFill>
                  <a:schemeClr val="tx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b="1" dirty="0" err="1" smtClean="0">
                <a:ln w="0"/>
                <a:solidFill>
                  <a:schemeClr val="tx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cụ</a:t>
            </a:r>
            <a:endParaRPr lang="en-US" sz="2000" b="1" dirty="0">
              <a:ln w="0"/>
              <a:solidFill>
                <a:schemeClr val="tx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24" name="Flowchart: Connector 23"/>
          <p:cNvSpPr/>
          <p:nvPr/>
        </p:nvSpPr>
        <p:spPr>
          <a:xfrm>
            <a:off x="9362041" y="4236295"/>
            <a:ext cx="497226" cy="457200"/>
          </a:xfrm>
          <a:prstGeom prst="flowChartConnector">
            <a:avLst/>
          </a:prstGeom>
          <a:solidFill>
            <a:schemeClr val="bg2">
              <a:lumMod val="50000"/>
              <a:alpha val="94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5</a:t>
            </a:r>
            <a:endParaRPr lang="en-US" sz="2400" b="1" dirty="0">
              <a:solidFill>
                <a:schemeClr val="bg1">
                  <a:lumMod val="8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570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nodePh="1">
                                  <p:stCondLst>
                                    <p:cond delay="0"/>
                                  </p:stCondLst>
                                  <p:endCondLst>
                                    <p:cond evt="begin" delay="0">
                                      <p:tn val="9"/>
                                    </p:cond>
                                  </p:endCondLst>
                                  <p:childTnLst>
                                    <p:set>
                                      <p:cBhvr>
                                        <p:cTn id="10" dur="1" fill="hold">
                                          <p:stCondLst>
                                            <p:cond delay="0"/>
                                          </p:stCondLst>
                                        </p:cTn>
                                        <p:tgtEl>
                                          <p:spTgt spid="10"/>
                                        </p:tgtEl>
                                        <p:attrNameLst>
                                          <p:attrName>style.visibility</p:attrName>
                                        </p:attrNameLst>
                                      </p:cBhvr>
                                      <p:to>
                                        <p:strVal val="visible"/>
                                      </p:to>
                                    </p:set>
                                    <p:animEffect transition="in" filter="barn(inVertical)">
                                      <p:cBhvr>
                                        <p:cTn id="11" dur="500"/>
                                        <p:tgtEl>
                                          <p:spTgt spid="10"/>
                                        </p:tgtEl>
                                      </p:cBhvr>
                                    </p:animEffect>
                                  </p:childTnLst>
                                </p:cTn>
                              </p:par>
                              <p:par>
                                <p:cTn id="12" presetID="16" presetClass="entr" presetSubtype="21"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barn(inVertical)">
                                      <p:cBhvr>
                                        <p:cTn id="14" dur="500"/>
                                        <p:tgtEl>
                                          <p:spTgt spid="11"/>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Vertic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nodePh="1">
                                  <p:stCondLst>
                                    <p:cond delay="0"/>
                                  </p:stCondLst>
                                  <p:endCondLst>
                                    <p:cond evt="begin" delay="0">
                                      <p:tn val="20"/>
                                    </p:cond>
                                  </p:end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arn(inVertical)">
                                      <p:cBhvr>
                                        <p:cTn id="25" dur="500"/>
                                        <p:tgtEl>
                                          <p:spTgt spid="14"/>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barn(inVertical)">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nodePh="1">
                                  <p:stCondLst>
                                    <p:cond delay="0"/>
                                  </p:stCondLst>
                                  <p:endCondLst>
                                    <p:cond evt="begin" delay="0">
                                      <p:tn val="31"/>
                                    </p:cond>
                                  </p:endCondLst>
                                  <p:childTnLst>
                                    <p:set>
                                      <p:cBhvr>
                                        <p:cTn id="32" dur="1" fill="hold">
                                          <p:stCondLst>
                                            <p:cond delay="0"/>
                                          </p:stCondLst>
                                        </p:cTn>
                                        <p:tgtEl>
                                          <p:spTgt spid="16"/>
                                        </p:tgtEl>
                                        <p:attrNameLst>
                                          <p:attrName>style.visibility</p:attrName>
                                        </p:attrNameLst>
                                      </p:cBhvr>
                                      <p:to>
                                        <p:strVal val="visible"/>
                                      </p:to>
                                    </p:set>
                                    <p:animEffect transition="in" filter="barn(inVertical)">
                                      <p:cBhvr>
                                        <p:cTn id="33" dur="500"/>
                                        <p:tgtEl>
                                          <p:spTgt spid="16"/>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barn(inVertical)">
                                      <p:cBhvr>
                                        <p:cTn id="36" dur="500"/>
                                        <p:tgtEl>
                                          <p:spTgt spid="17"/>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barn(inVertical)">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nodePh="1">
                                  <p:stCondLst>
                                    <p:cond delay="0"/>
                                  </p:stCondLst>
                                  <p:endCondLst>
                                    <p:cond evt="begin" delay="0">
                                      <p:tn val="42"/>
                                    </p:cond>
                                  </p:endCondLst>
                                  <p:childTnLst>
                                    <p:set>
                                      <p:cBhvr>
                                        <p:cTn id="43" dur="1" fill="hold">
                                          <p:stCondLst>
                                            <p:cond delay="0"/>
                                          </p:stCondLst>
                                        </p:cTn>
                                        <p:tgtEl>
                                          <p:spTgt spid="19"/>
                                        </p:tgtEl>
                                        <p:attrNameLst>
                                          <p:attrName>style.visibility</p:attrName>
                                        </p:attrNameLst>
                                      </p:cBhvr>
                                      <p:to>
                                        <p:strVal val="visible"/>
                                      </p:to>
                                    </p:set>
                                    <p:animEffect transition="in" filter="barn(inVertical)">
                                      <p:cBhvr>
                                        <p:cTn id="44" dur="500"/>
                                        <p:tgtEl>
                                          <p:spTgt spid="19"/>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barn(inVertical)">
                                      <p:cBhvr>
                                        <p:cTn id="47" dur="500"/>
                                        <p:tgtEl>
                                          <p:spTgt spid="20"/>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barn(inVertical)">
                                      <p:cBhvr>
                                        <p:cTn id="50" dur="5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nodePh="1">
                                  <p:stCondLst>
                                    <p:cond delay="0"/>
                                  </p:stCondLst>
                                  <p:endCondLst>
                                    <p:cond evt="begin" delay="0">
                                      <p:tn val="53"/>
                                    </p:cond>
                                  </p:endCondLst>
                                  <p:childTnLst>
                                    <p:set>
                                      <p:cBhvr>
                                        <p:cTn id="54" dur="1" fill="hold">
                                          <p:stCondLst>
                                            <p:cond delay="0"/>
                                          </p:stCondLst>
                                        </p:cTn>
                                        <p:tgtEl>
                                          <p:spTgt spid="22"/>
                                        </p:tgtEl>
                                        <p:attrNameLst>
                                          <p:attrName>style.visibility</p:attrName>
                                        </p:attrNameLst>
                                      </p:cBhvr>
                                      <p:to>
                                        <p:strVal val="visible"/>
                                      </p:to>
                                    </p:set>
                                    <p:animEffect transition="in" filter="barn(inVertical)">
                                      <p:cBhvr>
                                        <p:cTn id="55" dur="500"/>
                                        <p:tgtEl>
                                          <p:spTgt spid="22"/>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barn(inVertical)">
                                      <p:cBhvr>
                                        <p:cTn id="58" dur="500"/>
                                        <p:tgtEl>
                                          <p:spTgt spid="23"/>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barn(inVertical)">
                                      <p:cBhvr>
                                        <p:cTn id="6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animBg="1"/>
      <p:bldP spid="12" grpId="0" animBg="1"/>
      <p:bldP spid="13" grpId="0"/>
      <p:bldP spid="14" grpId="0" animBg="1"/>
      <p:bldP spid="15" grpId="0" animBg="1"/>
      <p:bldP spid="16" grpId="0"/>
      <p:bldP spid="17" grpId="0" animBg="1"/>
      <p:bldP spid="18" grpId="0" animBg="1"/>
      <p:bldP spid="19" grpId="0"/>
      <p:bldP spid="20" grpId="0" animBg="1"/>
      <p:bldP spid="21" grpId="0" animBg="1"/>
      <p:bldP spid="22" grpId="0"/>
      <p:bldP spid="23" grpId="0" animBg="1"/>
      <p:bldP spid="2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7932" y="276044"/>
            <a:ext cx="7763774" cy="63749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526873" y="433399"/>
            <a:ext cx="3881887" cy="655608"/>
          </a:xfrm>
          <a:prstGeom prst="rect">
            <a:avLst/>
          </a:prstGeom>
          <a:solidFill>
            <a:schemeClr val="bg1">
              <a:alpha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p:cNvSpPr txBox="1"/>
          <p:nvPr/>
        </p:nvSpPr>
        <p:spPr>
          <a:xfrm>
            <a:off x="2268746" y="530370"/>
            <a:ext cx="5434641" cy="461665"/>
          </a:xfrm>
          <a:prstGeom prst="rect">
            <a:avLst/>
          </a:prstGeom>
          <a:noFill/>
        </p:spPr>
        <p:txBody>
          <a:bodyPr wrap="square" rtlCol="0">
            <a:spAutoFit/>
          </a:bodyPr>
          <a:lstStyle/>
          <a:p>
            <a:r>
              <a:rPr lang="en-US" sz="2400" b="1" dirty="0" err="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Xác</a:t>
            </a:r>
            <a:r>
              <a:rPr lang="en-US"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Định</a:t>
            </a:r>
            <a:r>
              <a:rPr lang="en-US"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Rủi</a:t>
            </a:r>
            <a:r>
              <a:rPr lang="en-US"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Ro</a:t>
            </a:r>
            <a:endPar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 name="TextBox 1"/>
          <p:cNvSpPr txBox="1"/>
          <p:nvPr/>
        </p:nvSpPr>
        <p:spPr>
          <a:xfrm>
            <a:off x="3786997" y="1246361"/>
            <a:ext cx="4942936" cy="369332"/>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latin typeface="Times New Roman (Headings)"/>
              </a:rPr>
              <a:t>Brainstorm</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2610" y="612476"/>
            <a:ext cx="5826425" cy="3884283"/>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336430" y="2001328"/>
            <a:ext cx="5495027" cy="1477328"/>
          </a:xfrm>
          <a:prstGeom prst="rect">
            <a:avLst/>
          </a:prstGeom>
          <a:noFill/>
        </p:spPr>
        <p:txBody>
          <a:bodyPr wrap="square" rtlCol="0">
            <a:spAutoFit/>
          </a:bodyPr>
          <a:lstStyle/>
          <a:p>
            <a:r>
              <a:rPr lang="en-US" b="1" dirty="0" err="1">
                <a:latin typeface="Times New Roman (Headings)"/>
              </a:rPr>
              <a:t>Bắt</a:t>
            </a:r>
            <a:r>
              <a:rPr lang="en-US" b="1" dirty="0">
                <a:latin typeface="Times New Roman (Headings)"/>
              </a:rPr>
              <a:t> </a:t>
            </a:r>
            <a:r>
              <a:rPr lang="en-US" b="1" dirty="0" err="1">
                <a:latin typeface="Times New Roman (Headings)"/>
              </a:rPr>
              <a:t>Đầu</a:t>
            </a:r>
            <a:r>
              <a:rPr lang="en-US" b="1" dirty="0">
                <a:latin typeface="Times New Roman (Headings)"/>
              </a:rPr>
              <a:t>: </a:t>
            </a:r>
            <a:r>
              <a:rPr lang="en-US" dirty="0" err="1">
                <a:latin typeface="Times New Roman (Headings)"/>
              </a:rPr>
              <a:t>Người</a:t>
            </a:r>
            <a:r>
              <a:rPr lang="en-US" dirty="0">
                <a:latin typeface="Times New Roman (Headings)"/>
              </a:rPr>
              <a:t> </a:t>
            </a:r>
            <a:r>
              <a:rPr lang="en-US" dirty="0" err="1">
                <a:latin typeface="Times New Roman (Headings)"/>
              </a:rPr>
              <a:t>điều</a:t>
            </a:r>
            <a:r>
              <a:rPr lang="en-US" dirty="0">
                <a:latin typeface="Times New Roman (Headings)"/>
              </a:rPr>
              <a:t> </a:t>
            </a:r>
            <a:r>
              <a:rPr lang="en-US" dirty="0" err="1">
                <a:latin typeface="Times New Roman (Headings)"/>
              </a:rPr>
              <a:t>khiển</a:t>
            </a:r>
            <a:r>
              <a:rPr lang="en-US" dirty="0">
                <a:latin typeface="Times New Roman (Headings)"/>
              </a:rPr>
              <a:t> </a:t>
            </a:r>
            <a:r>
              <a:rPr lang="en-US" dirty="0" err="1">
                <a:latin typeface="Times New Roman (Headings)"/>
              </a:rPr>
              <a:t>sẽ</a:t>
            </a:r>
            <a:r>
              <a:rPr lang="en-US" dirty="0">
                <a:latin typeface="Times New Roman (Headings)"/>
              </a:rPr>
              <a:t> </a:t>
            </a:r>
            <a:r>
              <a:rPr lang="en-US" dirty="0" err="1">
                <a:latin typeface="Times New Roman (Headings)"/>
              </a:rPr>
              <a:t>chỉ</a:t>
            </a:r>
            <a:r>
              <a:rPr lang="en-US" dirty="0">
                <a:latin typeface="Times New Roman (Headings)"/>
              </a:rPr>
              <a:t> </a:t>
            </a:r>
            <a:r>
              <a:rPr lang="en-US" dirty="0" err="1">
                <a:latin typeface="Times New Roman (Headings)"/>
              </a:rPr>
              <a:t>định</a:t>
            </a:r>
            <a:r>
              <a:rPr lang="en-US" dirty="0">
                <a:latin typeface="Times New Roman (Headings)"/>
              </a:rPr>
              <a:t> </a:t>
            </a:r>
            <a:r>
              <a:rPr lang="en-US" dirty="0" err="1">
                <a:latin typeface="Times New Roman (Headings)"/>
              </a:rPr>
              <a:t>thành</a:t>
            </a:r>
            <a:r>
              <a:rPr lang="en-US" dirty="0">
                <a:latin typeface="Times New Roman (Headings)"/>
              </a:rPr>
              <a:t> </a:t>
            </a:r>
            <a:r>
              <a:rPr lang="en-US" dirty="0" err="1">
                <a:latin typeface="Times New Roman (Headings)"/>
              </a:rPr>
              <a:t>viên</a:t>
            </a:r>
            <a:r>
              <a:rPr lang="en-US" dirty="0">
                <a:latin typeface="Times New Roman (Headings)"/>
              </a:rPr>
              <a:t> chia </a:t>
            </a:r>
            <a:r>
              <a:rPr lang="en-US" dirty="0" err="1">
                <a:latin typeface="Times New Roman (Headings)"/>
              </a:rPr>
              <a:t>sẻ</a:t>
            </a:r>
            <a:r>
              <a:rPr lang="en-US" dirty="0">
                <a:latin typeface="Times New Roman (Headings)"/>
              </a:rPr>
              <a:t> ý </a:t>
            </a:r>
            <a:r>
              <a:rPr lang="en-US" dirty="0" err="1">
                <a:latin typeface="Times New Roman (Headings)"/>
              </a:rPr>
              <a:t>kiến</a:t>
            </a:r>
            <a:r>
              <a:rPr lang="en-US" dirty="0">
                <a:latin typeface="Times New Roman (Headings)"/>
              </a:rPr>
              <a:t> </a:t>
            </a:r>
            <a:r>
              <a:rPr lang="en-US" dirty="0" err="1">
                <a:latin typeface="Times New Roman (Headings)"/>
              </a:rPr>
              <a:t>hoặc</a:t>
            </a:r>
            <a:r>
              <a:rPr lang="en-US" dirty="0">
                <a:latin typeface="Times New Roman (Headings)"/>
              </a:rPr>
              <a:t> </a:t>
            </a:r>
            <a:r>
              <a:rPr lang="en-US" dirty="0" err="1">
                <a:latin typeface="Times New Roman (Headings)"/>
              </a:rPr>
              <a:t>những</a:t>
            </a:r>
            <a:r>
              <a:rPr lang="en-US" dirty="0">
                <a:latin typeface="Times New Roman (Headings)"/>
              </a:rPr>
              <a:t> ý </a:t>
            </a:r>
            <a:r>
              <a:rPr lang="en-US" dirty="0" err="1">
                <a:latin typeface="Times New Roman (Headings)"/>
              </a:rPr>
              <a:t>niệm</a:t>
            </a:r>
            <a:r>
              <a:rPr lang="en-US" dirty="0">
                <a:latin typeface="Times New Roman (Headings)"/>
              </a:rPr>
              <a:t> </a:t>
            </a:r>
            <a:r>
              <a:rPr lang="en-US" dirty="0" err="1">
                <a:latin typeface="Times New Roman (Headings)"/>
              </a:rPr>
              <a:t>rời</a:t>
            </a:r>
            <a:r>
              <a:rPr lang="en-US" dirty="0">
                <a:latin typeface="Times New Roman (Headings)"/>
              </a:rPr>
              <a:t> </a:t>
            </a:r>
            <a:r>
              <a:rPr lang="en-US" dirty="0" err="1">
                <a:latin typeface="Times New Roman (Headings)"/>
              </a:rPr>
              <a:t>rạc</a:t>
            </a:r>
            <a:r>
              <a:rPr lang="en-US" dirty="0">
                <a:latin typeface="Times New Roman (Headings)"/>
              </a:rPr>
              <a:t>, </a:t>
            </a:r>
            <a:r>
              <a:rPr lang="en-US" dirty="0" err="1">
                <a:latin typeface="Times New Roman (Headings)"/>
              </a:rPr>
              <a:t>Thư</a:t>
            </a:r>
            <a:r>
              <a:rPr lang="en-US" dirty="0">
                <a:latin typeface="Times New Roman (Headings)"/>
              </a:rPr>
              <a:t> </a:t>
            </a:r>
            <a:r>
              <a:rPr lang="en-US" dirty="0" err="1">
                <a:latin typeface="Times New Roman (Headings)"/>
              </a:rPr>
              <a:t>ký</a:t>
            </a:r>
            <a:r>
              <a:rPr lang="en-US" dirty="0">
                <a:latin typeface="Times New Roman (Headings)"/>
              </a:rPr>
              <a:t> </a:t>
            </a:r>
            <a:r>
              <a:rPr lang="en-US" dirty="0" err="1">
                <a:latin typeface="Times New Roman (Headings)"/>
              </a:rPr>
              <a:t>sẽ</a:t>
            </a:r>
            <a:r>
              <a:rPr lang="en-US" dirty="0">
                <a:latin typeface="Times New Roman (Headings)"/>
              </a:rPr>
              <a:t> </a:t>
            </a:r>
            <a:r>
              <a:rPr lang="en-US" dirty="0" err="1">
                <a:latin typeface="Times New Roman (Headings)"/>
              </a:rPr>
              <a:t>ghi</a:t>
            </a:r>
            <a:r>
              <a:rPr lang="en-US" dirty="0">
                <a:latin typeface="Times New Roman (Headings)"/>
              </a:rPr>
              <a:t> </a:t>
            </a:r>
            <a:r>
              <a:rPr lang="en-US" dirty="0" err="1">
                <a:latin typeface="Times New Roman (Headings)"/>
              </a:rPr>
              <a:t>lại</a:t>
            </a:r>
            <a:r>
              <a:rPr lang="en-US" dirty="0">
                <a:latin typeface="Times New Roman (Headings)"/>
              </a:rPr>
              <a:t> </a:t>
            </a:r>
            <a:r>
              <a:rPr lang="en-US" dirty="0" err="1">
                <a:latin typeface="Times New Roman (Headings)"/>
              </a:rPr>
              <a:t>tất</a:t>
            </a:r>
            <a:r>
              <a:rPr lang="en-US" dirty="0">
                <a:latin typeface="Times New Roman (Headings)"/>
              </a:rPr>
              <a:t> </a:t>
            </a:r>
            <a:r>
              <a:rPr lang="en-US" dirty="0" err="1">
                <a:latin typeface="Times New Roman (Headings)"/>
              </a:rPr>
              <a:t>cả</a:t>
            </a:r>
            <a:r>
              <a:rPr lang="en-US" dirty="0">
                <a:latin typeface="Times New Roman (Headings)"/>
              </a:rPr>
              <a:t> </a:t>
            </a:r>
            <a:r>
              <a:rPr lang="en-US" dirty="0" err="1">
                <a:latin typeface="Times New Roman (Headings)"/>
              </a:rPr>
              <a:t>câu</a:t>
            </a:r>
            <a:r>
              <a:rPr lang="en-US" dirty="0">
                <a:latin typeface="Times New Roman (Headings)"/>
              </a:rPr>
              <a:t> </a:t>
            </a:r>
            <a:r>
              <a:rPr lang="en-US" dirty="0" err="1">
                <a:latin typeface="Times New Roman (Headings)"/>
              </a:rPr>
              <a:t>trả</a:t>
            </a:r>
            <a:r>
              <a:rPr lang="en-US" dirty="0">
                <a:latin typeface="Times New Roman (Headings)"/>
              </a:rPr>
              <a:t> </a:t>
            </a:r>
            <a:r>
              <a:rPr lang="en-US" dirty="0" err="1">
                <a:latin typeface="Times New Roman (Headings)"/>
              </a:rPr>
              <a:t>lời</a:t>
            </a:r>
            <a:r>
              <a:rPr lang="en-US" dirty="0">
                <a:latin typeface="Times New Roman (Headings)"/>
              </a:rPr>
              <a:t> </a:t>
            </a:r>
            <a:r>
              <a:rPr lang="en-US" dirty="0" err="1">
                <a:latin typeface="Times New Roman (Headings)"/>
              </a:rPr>
              <a:t>và</a:t>
            </a:r>
            <a:r>
              <a:rPr lang="en-US" dirty="0">
                <a:latin typeface="Times New Roman (Headings)"/>
              </a:rPr>
              <a:t> </a:t>
            </a:r>
            <a:r>
              <a:rPr lang="en-US" dirty="0" err="1">
                <a:latin typeface="Times New Roman (Headings)"/>
              </a:rPr>
              <a:t>công</a:t>
            </a:r>
            <a:r>
              <a:rPr lang="en-US" dirty="0">
                <a:latin typeface="Times New Roman (Headings)"/>
              </a:rPr>
              <a:t> </a:t>
            </a:r>
            <a:r>
              <a:rPr lang="en-US" dirty="0" err="1">
                <a:latin typeface="Times New Roman (Headings)"/>
              </a:rPr>
              <a:t>khai</a:t>
            </a:r>
            <a:r>
              <a:rPr lang="en-US" dirty="0">
                <a:latin typeface="Times New Roman (Headings)"/>
              </a:rPr>
              <a:t> </a:t>
            </a:r>
            <a:r>
              <a:rPr lang="en-US" dirty="0" err="1">
                <a:latin typeface="Times New Roman (Headings)"/>
              </a:rPr>
              <a:t>cho</a:t>
            </a:r>
            <a:r>
              <a:rPr lang="en-US" dirty="0">
                <a:latin typeface="Times New Roman (Headings)"/>
              </a:rPr>
              <a:t> </a:t>
            </a:r>
            <a:r>
              <a:rPr lang="en-US" dirty="0" err="1">
                <a:latin typeface="Times New Roman (Headings)"/>
              </a:rPr>
              <a:t>mọi</a:t>
            </a:r>
            <a:r>
              <a:rPr lang="en-US" dirty="0">
                <a:latin typeface="Times New Roman (Headings)"/>
              </a:rPr>
              <a:t> </a:t>
            </a:r>
            <a:r>
              <a:rPr lang="en-US" dirty="0" err="1">
                <a:latin typeface="Times New Roman (Headings)"/>
              </a:rPr>
              <a:t>người</a:t>
            </a:r>
            <a:r>
              <a:rPr lang="en-US" dirty="0">
                <a:latin typeface="Times New Roman (Headings)"/>
              </a:rPr>
              <a:t> </a:t>
            </a:r>
            <a:r>
              <a:rPr lang="en-US" dirty="0" err="1">
                <a:latin typeface="Times New Roman (Headings)"/>
              </a:rPr>
              <a:t>cùng</a:t>
            </a:r>
            <a:r>
              <a:rPr lang="en-US" dirty="0">
                <a:latin typeface="Times New Roman (Headings)"/>
              </a:rPr>
              <a:t> </a:t>
            </a:r>
            <a:r>
              <a:rPr lang="en-US" dirty="0" err="1">
                <a:latin typeface="Times New Roman (Headings)"/>
              </a:rPr>
              <a:t>thấy</a:t>
            </a:r>
            <a:endParaRPr lang="en-US" dirty="0">
              <a:latin typeface="Times New Roman (Headings)"/>
            </a:endParaRPr>
          </a:p>
          <a:p>
            <a:endParaRPr lang="en-US" dirty="0">
              <a:latin typeface="Times New Roman (Headings)"/>
            </a:endParaRPr>
          </a:p>
        </p:txBody>
      </p:sp>
      <p:sp>
        <p:nvSpPr>
          <p:cNvPr id="10" name="TextBox 9"/>
          <p:cNvSpPr txBox="1"/>
          <p:nvPr/>
        </p:nvSpPr>
        <p:spPr>
          <a:xfrm>
            <a:off x="336430" y="3256166"/>
            <a:ext cx="5495027" cy="2308324"/>
          </a:xfrm>
          <a:prstGeom prst="rect">
            <a:avLst/>
          </a:prstGeom>
          <a:noFill/>
        </p:spPr>
        <p:txBody>
          <a:bodyPr wrap="square" rtlCol="0">
            <a:spAutoFit/>
          </a:bodyPr>
          <a:lstStyle/>
          <a:p>
            <a:r>
              <a:rPr lang="en-US" b="1" dirty="0" err="1">
                <a:latin typeface="Times New Roman (Headings)"/>
              </a:rPr>
              <a:t>Kết</a:t>
            </a:r>
            <a:r>
              <a:rPr lang="en-US" b="1" dirty="0">
                <a:latin typeface="Times New Roman (Headings)"/>
              </a:rPr>
              <a:t> </a:t>
            </a:r>
            <a:r>
              <a:rPr lang="en-US" b="1" dirty="0" err="1">
                <a:latin typeface="Times New Roman (Headings)"/>
              </a:rPr>
              <a:t>Thúc</a:t>
            </a:r>
            <a:r>
              <a:rPr lang="en-US" b="1" dirty="0">
                <a:latin typeface="Times New Roman (Headings)"/>
              </a:rPr>
              <a:t>: </a:t>
            </a:r>
            <a:endParaRPr lang="en-US" b="1" dirty="0" smtClean="0">
              <a:latin typeface="Times New Roman (Headings)"/>
            </a:endParaRPr>
          </a:p>
          <a:p>
            <a:pPr marL="285750" indent="-285750">
              <a:buFont typeface="Wingdings" panose="05000000000000000000" pitchFamily="2" charset="2"/>
              <a:buChar char="Ø"/>
            </a:pPr>
            <a:r>
              <a:rPr lang="en-US" dirty="0" err="1" smtClean="0">
                <a:latin typeface="Times New Roman (Headings)"/>
              </a:rPr>
              <a:t>Lược</a:t>
            </a:r>
            <a:r>
              <a:rPr lang="en-US" dirty="0" smtClean="0">
                <a:latin typeface="Times New Roman (Headings)"/>
              </a:rPr>
              <a:t> </a:t>
            </a:r>
            <a:r>
              <a:rPr lang="en-US" dirty="0" err="1">
                <a:latin typeface="Times New Roman (Headings)"/>
              </a:rPr>
              <a:t>lại</a:t>
            </a:r>
            <a:r>
              <a:rPr lang="en-US" dirty="0">
                <a:latin typeface="Times New Roman (Headings)"/>
              </a:rPr>
              <a:t> </a:t>
            </a:r>
            <a:r>
              <a:rPr lang="en-US" dirty="0" err="1">
                <a:latin typeface="Times New Roman (Headings)"/>
              </a:rPr>
              <a:t>các</a:t>
            </a:r>
            <a:r>
              <a:rPr lang="en-US" dirty="0">
                <a:latin typeface="Times New Roman (Headings)"/>
              </a:rPr>
              <a:t> </a:t>
            </a:r>
            <a:r>
              <a:rPr lang="en-US" dirty="0" err="1">
                <a:latin typeface="Times New Roman (Headings)"/>
              </a:rPr>
              <a:t>câu</a:t>
            </a:r>
            <a:r>
              <a:rPr lang="en-US" dirty="0">
                <a:latin typeface="Times New Roman (Headings)"/>
              </a:rPr>
              <a:t> </a:t>
            </a:r>
            <a:r>
              <a:rPr lang="en-US" dirty="0" err="1">
                <a:latin typeface="Times New Roman (Headings)"/>
              </a:rPr>
              <a:t>trả</a:t>
            </a:r>
            <a:r>
              <a:rPr lang="en-US" dirty="0">
                <a:latin typeface="Times New Roman (Headings)"/>
              </a:rPr>
              <a:t> </a:t>
            </a:r>
            <a:r>
              <a:rPr lang="en-US" dirty="0" err="1">
                <a:latin typeface="Times New Roman (Headings)"/>
              </a:rPr>
              <a:t>lời</a:t>
            </a:r>
            <a:r>
              <a:rPr lang="en-US" dirty="0">
                <a:latin typeface="Times New Roman (Headings)"/>
              </a:rPr>
              <a:t> </a:t>
            </a:r>
            <a:r>
              <a:rPr lang="en-US" dirty="0" err="1">
                <a:latin typeface="Times New Roman (Headings)"/>
              </a:rPr>
              <a:t>và</a:t>
            </a:r>
            <a:r>
              <a:rPr lang="en-US" dirty="0">
                <a:latin typeface="Times New Roman (Headings)"/>
              </a:rPr>
              <a:t> </a:t>
            </a:r>
            <a:r>
              <a:rPr lang="en-US" dirty="0" err="1">
                <a:latin typeface="Times New Roman (Headings)"/>
              </a:rPr>
              <a:t>đánh</a:t>
            </a:r>
            <a:r>
              <a:rPr lang="en-US" dirty="0">
                <a:latin typeface="Times New Roman (Headings)"/>
              </a:rPr>
              <a:t> </a:t>
            </a:r>
            <a:r>
              <a:rPr lang="en-US" dirty="0" err="1">
                <a:latin typeface="Times New Roman (Headings)"/>
              </a:rPr>
              <a:t>giá</a:t>
            </a:r>
            <a:r>
              <a:rPr lang="en-US" dirty="0">
                <a:latin typeface="Times New Roman (Headings)"/>
              </a:rPr>
              <a:t> </a:t>
            </a:r>
          </a:p>
          <a:p>
            <a:pPr marL="285750" indent="-285750">
              <a:buFont typeface="Wingdings" panose="05000000000000000000" pitchFamily="2" charset="2"/>
              <a:buChar char="Ø"/>
            </a:pPr>
            <a:r>
              <a:rPr lang="en-US" dirty="0" err="1" smtClean="0">
                <a:latin typeface="Times New Roman (Headings)"/>
              </a:rPr>
              <a:t>Tìm</a:t>
            </a:r>
            <a:r>
              <a:rPr lang="en-US" dirty="0" smtClean="0">
                <a:latin typeface="Times New Roman (Headings)"/>
              </a:rPr>
              <a:t> </a:t>
            </a:r>
            <a:r>
              <a:rPr lang="en-US" dirty="0" err="1">
                <a:latin typeface="Times New Roman (Headings)"/>
              </a:rPr>
              <a:t>những</a:t>
            </a:r>
            <a:r>
              <a:rPr lang="en-US" dirty="0">
                <a:latin typeface="Times New Roman (Headings)"/>
              </a:rPr>
              <a:t> ý </a:t>
            </a:r>
            <a:r>
              <a:rPr lang="en-US" dirty="0" err="1">
                <a:latin typeface="Times New Roman (Headings)"/>
              </a:rPr>
              <a:t>trùng</a:t>
            </a:r>
            <a:r>
              <a:rPr lang="en-US" dirty="0">
                <a:latin typeface="Times New Roman (Headings)"/>
              </a:rPr>
              <a:t> </a:t>
            </a:r>
            <a:r>
              <a:rPr lang="en-US" dirty="0" err="1">
                <a:latin typeface="Times New Roman (Headings)"/>
              </a:rPr>
              <a:t>lặp</a:t>
            </a:r>
            <a:r>
              <a:rPr lang="en-US" dirty="0">
                <a:latin typeface="Times New Roman (Headings)"/>
              </a:rPr>
              <a:t> hay </a:t>
            </a:r>
            <a:r>
              <a:rPr lang="en-US" dirty="0" err="1">
                <a:latin typeface="Times New Roman (Headings)"/>
              </a:rPr>
              <a:t>tương</a:t>
            </a:r>
            <a:r>
              <a:rPr lang="en-US" dirty="0">
                <a:latin typeface="Times New Roman (Headings)"/>
              </a:rPr>
              <a:t> </a:t>
            </a:r>
            <a:r>
              <a:rPr lang="en-US" dirty="0" err="1">
                <a:latin typeface="Times New Roman (Headings)"/>
              </a:rPr>
              <a:t>tự</a:t>
            </a:r>
            <a:r>
              <a:rPr lang="en-US" dirty="0">
                <a:latin typeface="Times New Roman (Headings)"/>
              </a:rPr>
              <a:t> </a:t>
            </a:r>
            <a:r>
              <a:rPr lang="en-US" dirty="0" err="1">
                <a:latin typeface="Times New Roman (Headings)"/>
              </a:rPr>
              <a:t>để</a:t>
            </a:r>
            <a:r>
              <a:rPr lang="en-US" dirty="0">
                <a:latin typeface="Times New Roman (Headings)"/>
              </a:rPr>
              <a:t> </a:t>
            </a:r>
            <a:r>
              <a:rPr lang="en-US" dirty="0" err="1">
                <a:latin typeface="Times New Roman (Headings)"/>
              </a:rPr>
              <a:t>thu</a:t>
            </a:r>
            <a:r>
              <a:rPr lang="en-US" dirty="0">
                <a:latin typeface="Times New Roman (Headings)"/>
              </a:rPr>
              <a:t> </a:t>
            </a:r>
            <a:r>
              <a:rPr lang="en-US" dirty="0" err="1">
                <a:latin typeface="Times New Roman (Headings)"/>
              </a:rPr>
              <a:t>gọn</a:t>
            </a:r>
            <a:r>
              <a:rPr lang="en-US" dirty="0">
                <a:latin typeface="Times New Roman (Headings)"/>
              </a:rPr>
              <a:t> </a:t>
            </a:r>
            <a:r>
              <a:rPr lang="en-US" dirty="0" err="1">
                <a:latin typeface="Times New Roman (Headings)"/>
              </a:rPr>
              <a:t>lại</a:t>
            </a:r>
            <a:endParaRPr lang="en-US" dirty="0">
              <a:latin typeface="Times New Roman (Headings)"/>
            </a:endParaRPr>
          </a:p>
          <a:p>
            <a:pPr marL="285750" indent="-285750">
              <a:buFont typeface="Wingdings" panose="05000000000000000000" pitchFamily="2" charset="2"/>
              <a:buChar char="Ø"/>
            </a:pPr>
            <a:r>
              <a:rPr lang="en-US" dirty="0" err="1" smtClean="0">
                <a:latin typeface="Times New Roman (Headings)"/>
              </a:rPr>
              <a:t>Xóa</a:t>
            </a:r>
            <a:r>
              <a:rPr lang="en-US" dirty="0" smtClean="0">
                <a:latin typeface="Times New Roman (Headings)"/>
              </a:rPr>
              <a:t> </a:t>
            </a:r>
            <a:r>
              <a:rPr lang="en-US" dirty="0" err="1">
                <a:latin typeface="Times New Roman (Headings)"/>
              </a:rPr>
              <a:t>bỏ</a:t>
            </a:r>
            <a:r>
              <a:rPr lang="en-US" dirty="0">
                <a:latin typeface="Times New Roman (Headings)"/>
              </a:rPr>
              <a:t> </a:t>
            </a:r>
            <a:r>
              <a:rPr lang="en-US" dirty="0" err="1">
                <a:latin typeface="Times New Roman (Headings)"/>
              </a:rPr>
              <a:t>những</a:t>
            </a:r>
            <a:r>
              <a:rPr lang="en-US" dirty="0">
                <a:latin typeface="Times New Roman (Headings)"/>
              </a:rPr>
              <a:t> ý </a:t>
            </a:r>
            <a:r>
              <a:rPr lang="en-US" dirty="0" err="1">
                <a:latin typeface="Times New Roman (Headings)"/>
              </a:rPr>
              <a:t>kiến</a:t>
            </a:r>
            <a:r>
              <a:rPr lang="en-US" dirty="0">
                <a:latin typeface="Times New Roman (Headings)"/>
              </a:rPr>
              <a:t> </a:t>
            </a:r>
            <a:r>
              <a:rPr lang="en-US" dirty="0" err="1">
                <a:latin typeface="Times New Roman (Headings)"/>
              </a:rPr>
              <a:t>hoàn</a:t>
            </a:r>
            <a:r>
              <a:rPr lang="en-US" dirty="0">
                <a:latin typeface="Times New Roman (Headings)"/>
              </a:rPr>
              <a:t> </a:t>
            </a:r>
            <a:r>
              <a:rPr lang="en-US" dirty="0" err="1">
                <a:latin typeface="Times New Roman (Headings)"/>
              </a:rPr>
              <a:t>toàn</a:t>
            </a:r>
            <a:r>
              <a:rPr lang="en-US" dirty="0">
                <a:latin typeface="Times New Roman (Headings)"/>
              </a:rPr>
              <a:t> </a:t>
            </a:r>
            <a:r>
              <a:rPr lang="en-US" dirty="0" err="1">
                <a:latin typeface="Times New Roman (Headings)"/>
              </a:rPr>
              <a:t>không</a:t>
            </a:r>
            <a:r>
              <a:rPr lang="en-US" dirty="0">
                <a:latin typeface="Times New Roman (Headings)"/>
              </a:rPr>
              <a:t> </a:t>
            </a:r>
            <a:r>
              <a:rPr lang="en-US" dirty="0" err="1">
                <a:latin typeface="Times New Roman (Headings)"/>
              </a:rPr>
              <a:t>phù</a:t>
            </a:r>
            <a:r>
              <a:rPr lang="en-US" dirty="0">
                <a:latin typeface="Times New Roman (Headings)"/>
              </a:rPr>
              <a:t> </a:t>
            </a:r>
            <a:r>
              <a:rPr lang="en-US" dirty="0" err="1">
                <a:latin typeface="Times New Roman (Headings)"/>
              </a:rPr>
              <a:t>hợp</a:t>
            </a:r>
            <a:endParaRPr lang="en-US" dirty="0">
              <a:latin typeface="Times New Roman (Headings)"/>
            </a:endParaRPr>
          </a:p>
          <a:p>
            <a:pPr marL="285750" indent="-285750">
              <a:buFont typeface="Wingdings" panose="05000000000000000000" pitchFamily="2" charset="2"/>
              <a:buChar char="Ø"/>
            </a:pPr>
            <a:r>
              <a:rPr lang="en-US" dirty="0" err="1" smtClean="0">
                <a:latin typeface="Times New Roman (Headings)"/>
              </a:rPr>
              <a:t>Sau</a:t>
            </a:r>
            <a:r>
              <a:rPr lang="en-US" dirty="0" smtClean="0">
                <a:latin typeface="Times New Roman (Headings)"/>
              </a:rPr>
              <a:t> </a:t>
            </a:r>
            <a:r>
              <a:rPr lang="en-US" dirty="0" err="1">
                <a:latin typeface="Times New Roman (Headings)"/>
              </a:rPr>
              <a:t>khi</a:t>
            </a:r>
            <a:r>
              <a:rPr lang="en-US" dirty="0">
                <a:latin typeface="Times New Roman (Headings)"/>
              </a:rPr>
              <a:t> </a:t>
            </a:r>
            <a:r>
              <a:rPr lang="en-US" dirty="0" err="1">
                <a:latin typeface="Times New Roman (Headings)"/>
              </a:rPr>
              <a:t>cô</a:t>
            </a:r>
            <a:r>
              <a:rPr lang="en-US" dirty="0">
                <a:latin typeface="Times New Roman (Headings)"/>
              </a:rPr>
              <a:t> </a:t>
            </a:r>
            <a:r>
              <a:rPr lang="en-US" dirty="0" err="1">
                <a:latin typeface="Times New Roman (Headings)"/>
              </a:rPr>
              <a:t>lập</a:t>
            </a:r>
            <a:r>
              <a:rPr lang="en-US" dirty="0">
                <a:latin typeface="Times New Roman (Headings)"/>
              </a:rPr>
              <a:t> </a:t>
            </a:r>
            <a:r>
              <a:rPr lang="en-US" dirty="0" err="1">
                <a:latin typeface="Times New Roman (Headings)"/>
              </a:rPr>
              <a:t>được</a:t>
            </a:r>
            <a:r>
              <a:rPr lang="en-US" dirty="0">
                <a:latin typeface="Times New Roman (Headings)"/>
              </a:rPr>
              <a:t> </a:t>
            </a:r>
            <a:r>
              <a:rPr lang="en-US" dirty="0" err="1">
                <a:latin typeface="Times New Roman (Headings)"/>
              </a:rPr>
              <a:t>danh</a:t>
            </a:r>
            <a:r>
              <a:rPr lang="en-US" dirty="0">
                <a:latin typeface="Times New Roman (Headings)"/>
              </a:rPr>
              <a:t> </a:t>
            </a:r>
            <a:r>
              <a:rPr lang="en-US" dirty="0" err="1">
                <a:latin typeface="Times New Roman (Headings)"/>
              </a:rPr>
              <a:t>sách</a:t>
            </a:r>
            <a:r>
              <a:rPr lang="en-US" dirty="0">
                <a:latin typeface="Times New Roman (Headings)"/>
              </a:rPr>
              <a:t> ý </a:t>
            </a:r>
            <a:r>
              <a:rPr lang="en-US" dirty="0" err="1">
                <a:latin typeface="Times New Roman (Headings)"/>
              </a:rPr>
              <a:t>kiến</a:t>
            </a:r>
            <a:r>
              <a:rPr lang="en-US" dirty="0">
                <a:latin typeface="Times New Roman (Headings)"/>
              </a:rPr>
              <a:t>, </a:t>
            </a:r>
            <a:r>
              <a:rPr lang="en-US" dirty="0" err="1">
                <a:latin typeface="Times New Roman (Headings)"/>
              </a:rPr>
              <a:t>hãy</a:t>
            </a:r>
            <a:r>
              <a:rPr lang="en-US" dirty="0">
                <a:latin typeface="Times New Roman (Headings)"/>
              </a:rPr>
              <a:t> </a:t>
            </a:r>
            <a:r>
              <a:rPr lang="en-US" dirty="0" err="1">
                <a:latin typeface="Times New Roman (Headings)"/>
              </a:rPr>
              <a:t>bàn</a:t>
            </a:r>
            <a:r>
              <a:rPr lang="en-US" dirty="0">
                <a:latin typeface="Times New Roman (Headings)"/>
              </a:rPr>
              <a:t> </a:t>
            </a:r>
            <a:r>
              <a:rPr lang="en-US" dirty="0" err="1">
                <a:latin typeface="Times New Roman (Headings)"/>
              </a:rPr>
              <a:t>cãi</a:t>
            </a:r>
            <a:r>
              <a:rPr lang="en-US" dirty="0">
                <a:latin typeface="Times New Roman (Headings)"/>
              </a:rPr>
              <a:t> </a:t>
            </a:r>
            <a:r>
              <a:rPr lang="en-US" dirty="0" err="1">
                <a:latin typeface="Times New Roman (Headings)"/>
              </a:rPr>
              <a:t>thêm</a:t>
            </a:r>
            <a:r>
              <a:rPr lang="en-US" dirty="0">
                <a:latin typeface="Times New Roman (Headings)"/>
              </a:rPr>
              <a:t> </a:t>
            </a:r>
            <a:r>
              <a:rPr lang="en-US" dirty="0" err="1">
                <a:latin typeface="Times New Roman (Headings)"/>
              </a:rPr>
              <a:t>về</a:t>
            </a:r>
            <a:r>
              <a:rPr lang="en-US" dirty="0">
                <a:latin typeface="Times New Roman (Headings)"/>
              </a:rPr>
              <a:t> </a:t>
            </a:r>
            <a:r>
              <a:rPr lang="en-US" dirty="0" err="1">
                <a:latin typeface="Times New Roman (Headings)"/>
              </a:rPr>
              <a:t>câu</a:t>
            </a:r>
            <a:r>
              <a:rPr lang="en-US" dirty="0">
                <a:latin typeface="Times New Roman (Headings)"/>
              </a:rPr>
              <a:t> </a:t>
            </a:r>
            <a:r>
              <a:rPr lang="en-US" dirty="0" err="1">
                <a:latin typeface="Times New Roman (Headings)"/>
              </a:rPr>
              <a:t>trả</a:t>
            </a:r>
            <a:r>
              <a:rPr lang="en-US" dirty="0">
                <a:latin typeface="Times New Roman (Headings)"/>
              </a:rPr>
              <a:t> </a:t>
            </a:r>
            <a:r>
              <a:rPr lang="en-US" dirty="0" err="1">
                <a:latin typeface="Times New Roman (Headings)"/>
              </a:rPr>
              <a:t>lời</a:t>
            </a:r>
            <a:r>
              <a:rPr lang="en-US" dirty="0">
                <a:latin typeface="Times New Roman (Headings)"/>
              </a:rPr>
              <a:t> </a:t>
            </a:r>
            <a:r>
              <a:rPr lang="en-US" dirty="0" err="1">
                <a:latin typeface="Times New Roman (Headings)"/>
              </a:rPr>
              <a:t>chung</a:t>
            </a:r>
            <a:endParaRPr lang="en-US" dirty="0">
              <a:latin typeface="Times New Roman (Headings)"/>
            </a:endParaRPr>
          </a:p>
          <a:p>
            <a:endParaRPr lang="en-US" dirty="0">
              <a:latin typeface="Times New Roman (Headings)"/>
            </a:endParaRPr>
          </a:p>
        </p:txBody>
      </p:sp>
      <p:sp>
        <p:nvSpPr>
          <p:cNvPr id="11" name="TextBox 10"/>
          <p:cNvSpPr txBox="1"/>
          <p:nvPr/>
        </p:nvSpPr>
        <p:spPr>
          <a:xfrm>
            <a:off x="392501" y="3014126"/>
            <a:ext cx="5382883" cy="1754326"/>
          </a:xfrm>
          <a:prstGeom prst="rect">
            <a:avLst/>
          </a:prstGeom>
          <a:noFill/>
        </p:spPr>
        <p:txBody>
          <a:bodyPr wrap="square" rtlCol="0">
            <a:spAutoFit/>
          </a:bodyPr>
          <a:lstStyle/>
          <a:p>
            <a:r>
              <a:rPr lang="en-US" b="1" i="1" dirty="0" err="1">
                <a:latin typeface="Times New Roman (Headings)"/>
              </a:rPr>
              <a:t>Những</a:t>
            </a:r>
            <a:r>
              <a:rPr lang="en-US" b="1" i="1" dirty="0">
                <a:latin typeface="Times New Roman (Headings)"/>
              </a:rPr>
              <a:t> </a:t>
            </a:r>
            <a:r>
              <a:rPr lang="en-US" b="1" i="1" dirty="0" err="1">
                <a:latin typeface="Times New Roman (Headings)"/>
              </a:rPr>
              <a:t>điều</a:t>
            </a:r>
            <a:r>
              <a:rPr lang="en-US" b="1" i="1" dirty="0">
                <a:latin typeface="Times New Roman (Headings)"/>
              </a:rPr>
              <a:t> </a:t>
            </a:r>
            <a:r>
              <a:rPr lang="en-US" b="1" i="1" dirty="0" err="1">
                <a:latin typeface="Times New Roman (Headings)"/>
              </a:rPr>
              <a:t>cần</a:t>
            </a:r>
            <a:r>
              <a:rPr lang="en-US" b="1" i="1" dirty="0">
                <a:latin typeface="Times New Roman (Headings)"/>
              </a:rPr>
              <a:t> </a:t>
            </a:r>
            <a:r>
              <a:rPr lang="en-US" b="1" i="1" dirty="0" err="1">
                <a:latin typeface="Times New Roman (Headings)"/>
              </a:rPr>
              <a:t>tránh</a:t>
            </a:r>
            <a:r>
              <a:rPr lang="en-US" b="1" i="1" dirty="0">
                <a:latin typeface="Times New Roman (Headings)"/>
              </a:rPr>
              <a:t> </a:t>
            </a:r>
            <a:r>
              <a:rPr lang="en-US" b="1" i="1" dirty="0" err="1">
                <a:latin typeface="Times New Roman (Headings)"/>
              </a:rPr>
              <a:t>khi</a:t>
            </a:r>
            <a:r>
              <a:rPr lang="en-US" b="1" i="1" dirty="0">
                <a:latin typeface="Times New Roman (Headings)"/>
              </a:rPr>
              <a:t> </a:t>
            </a:r>
            <a:r>
              <a:rPr lang="en-US" b="1" i="1" dirty="0" err="1">
                <a:latin typeface="Times New Roman (Headings)"/>
              </a:rPr>
              <a:t>thực</a:t>
            </a:r>
            <a:r>
              <a:rPr lang="en-US" b="1" i="1" dirty="0">
                <a:latin typeface="Times New Roman (Headings)"/>
              </a:rPr>
              <a:t> </a:t>
            </a:r>
            <a:r>
              <a:rPr lang="en-US" b="1" i="1" dirty="0" err="1">
                <a:latin typeface="Times New Roman (Headings)"/>
              </a:rPr>
              <a:t>hiện</a:t>
            </a:r>
            <a:r>
              <a:rPr lang="en-US" b="1" i="1" dirty="0">
                <a:latin typeface="Times New Roman (Headings)"/>
              </a:rPr>
              <a:t> Brainstorm</a:t>
            </a:r>
          </a:p>
          <a:p>
            <a:pPr marL="285750" indent="-285750">
              <a:buFont typeface="Wingdings" panose="05000000000000000000" pitchFamily="2" charset="2"/>
              <a:buChar char="§"/>
            </a:pPr>
            <a:r>
              <a:rPr lang="en-US" dirty="0" err="1" smtClean="0">
                <a:latin typeface="Times New Roman (Headings)"/>
              </a:rPr>
              <a:t>Các</a:t>
            </a:r>
            <a:r>
              <a:rPr lang="en-US" dirty="0" smtClean="0">
                <a:latin typeface="Times New Roman (Headings)"/>
              </a:rPr>
              <a:t> </a:t>
            </a:r>
            <a:r>
              <a:rPr lang="en-US" dirty="0" err="1">
                <a:latin typeface="Times New Roman (Headings)"/>
              </a:rPr>
              <a:t>thành</a:t>
            </a:r>
            <a:r>
              <a:rPr lang="en-US" dirty="0">
                <a:latin typeface="Times New Roman (Headings)"/>
              </a:rPr>
              <a:t> </a:t>
            </a:r>
            <a:r>
              <a:rPr lang="en-US" dirty="0" err="1">
                <a:latin typeface="Times New Roman (Headings)"/>
              </a:rPr>
              <a:t>viên</a:t>
            </a:r>
            <a:r>
              <a:rPr lang="en-US" dirty="0">
                <a:latin typeface="Times New Roman (Headings)"/>
              </a:rPr>
              <a:t> </a:t>
            </a:r>
            <a:r>
              <a:rPr lang="en-US" dirty="0" err="1">
                <a:latin typeface="Times New Roman (Headings)"/>
              </a:rPr>
              <a:t>chỉ</a:t>
            </a:r>
            <a:r>
              <a:rPr lang="en-US" dirty="0">
                <a:latin typeface="Times New Roman (Headings)"/>
              </a:rPr>
              <a:t> </a:t>
            </a:r>
            <a:r>
              <a:rPr lang="en-US" dirty="0" err="1">
                <a:latin typeface="Times New Roman (Headings)"/>
              </a:rPr>
              <a:t>trích</a:t>
            </a:r>
            <a:r>
              <a:rPr lang="en-US" dirty="0">
                <a:latin typeface="Times New Roman (Headings)"/>
              </a:rPr>
              <a:t> ý </a:t>
            </a:r>
            <a:r>
              <a:rPr lang="en-US" dirty="0" err="1">
                <a:latin typeface="Times New Roman (Headings)"/>
              </a:rPr>
              <a:t>tưởng</a:t>
            </a:r>
            <a:r>
              <a:rPr lang="en-US" dirty="0">
                <a:latin typeface="Times New Roman (Headings)"/>
              </a:rPr>
              <a:t> </a:t>
            </a:r>
            <a:r>
              <a:rPr lang="en-US" dirty="0" err="1">
                <a:latin typeface="Times New Roman (Headings)"/>
              </a:rPr>
              <a:t>của</a:t>
            </a:r>
            <a:r>
              <a:rPr lang="en-US" dirty="0">
                <a:latin typeface="Times New Roman (Headings)"/>
              </a:rPr>
              <a:t> </a:t>
            </a:r>
            <a:r>
              <a:rPr lang="en-US" dirty="0" err="1">
                <a:latin typeface="Times New Roman (Headings)"/>
              </a:rPr>
              <a:t>nhau</a:t>
            </a:r>
            <a:endParaRPr lang="en-US" dirty="0">
              <a:latin typeface="Times New Roman (Headings)"/>
            </a:endParaRPr>
          </a:p>
          <a:p>
            <a:pPr marL="285750" indent="-285750">
              <a:buFont typeface="Wingdings" panose="05000000000000000000" pitchFamily="2" charset="2"/>
              <a:buChar char="§"/>
            </a:pPr>
            <a:r>
              <a:rPr lang="en-US" dirty="0" err="1" smtClean="0">
                <a:latin typeface="Times New Roman (Headings)"/>
              </a:rPr>
              <a:t>Chỉ</a:t>
            </a:r>
            <a:r>
              <a:rPr lang="en-US" dirty="0" smtClean="0">
                <a:latin typeface="Times New Roman (Headings)"/>
              </a:rPr>
              <a:t> </a:t>
            </a:r>
            <a:r>
              <a:rPr lang="en-US" dirty="0" err="1">
                <a:latin typeface="Times New Roman (Headings)"/>
              </a:rPr>
              <a:t>số</a:t>
            </a:r>
            <a:r>
              <a:rPr lang="en-US" dirty="0">
                <a:latin typeface="Times New Roman (Headings)"/>
              </a:rPr>
              <a:t> </a:t>
            </a:r>
            <a:r>
              <a:rPr lang="en-US" dirty="0" err="1">
                <a:latin typeface="Times New Roman (Headings)"/>
              </a:rPr>
              <a:t>ít</a:t>
            </a:r>
            <a:r>
              <a:rPr lang="en-US" dirty="0">
                <a:latin typeface="Times New Roman (Headings)"/>
              </a:rPr>
              <a:t> </a:t>
            </a:r>
            <a:r>
              <a:rPr lang="en-US" dirty="0" err="1">
                <a:latin typeface="Times New Roman (Headings)"/>
              </a:rPr>
              <a:t>thành</a:t>
            </a:r>
            <a:r>
              <a:rPr lang="en-US" dirty="0">
                <a:latin typeface="Times New Roman (Headings)"/>
              </a:rPr>
              <a:t> </a:t>
            </a:r>
            <a:r>
              <a:rPr lang="en-US" dirty="0" err="1">
                <a:latin typeface="Times New Roman (Headings)"/>
              </a:rPr>
              <a:t>viên</a:t>
            </a:r>
            <a:r>
              <a:rPr lang="en-US" dirty="0">
                <a:latin typeface="Times New Roman (Headings)"/>
              </a:rPr>
              <a:t> </a:t>
            </a:r>
            <a:r>
              <a:rPr lang="en-US" dirty="0" err="1">
                <a:latin typeface="Times New Roman (Headings)"/>
              </a:rPr>
              <a:t>đưa</a:t>
            </a:r>
            <a:r>
              <a:rPr lang="en-US" dirty="0">
                <a:latin typeface="Times New Roman (Headings)"/>
              </a:rPr>
              <a:t> </a:t>
            </a:r>
            <a:r>
              <a:rPr lang="en-US" dirty="0" err="1">
                <a:latin typeface="Times New Roman (Headings)"/>
              </a:rPr>
              <a:t>ra</a:t>
            </a:r>
            <a:r>
              <a:rPr lang="en-US" dirty="0">
                <a:latin typeface="Times New Roman (Headings)"/>
              </a:rPr>
              <a:t> ý </a:t>
            </a:r>
            <a:r>
              <a:rPr lang="en-US" dirty="0" err="1">
                <a:latin typeface="Times New Roman (Headings)"/>
              </a:rPr>
              <a:t>kiến</a:t>
            </a:r>
            <a:endParaRPr lang="en-US" dirty="0">
              <a:latin typeface="Times New Roman (Headings)"/>
            </a:endParaRPr>
          </a:p>
          <a:p>
            <a:pPr marL="285750" indent="-285750">
              <a:buFont typeface="Wingdings" panose="05000000000000000000" pitchFamily="2" charset="2"/>
              <a:buChar char="§"/>
            </a:pPr>
            <a:r>
              <a:rPr lang="en-US" dirty="0" err="1" smtClean="0">
                <a:latin typeface="Times New Roman (Headings)"/>
              </a:rPr>
              <a:t>Không</a:t>
            </a:r>
            <a:r>
              <a:rPr lang="en-US" dirty="0" smtClean="0">
                <a:latin typeface="Times New Roman (Headings)"/>
              </a:rPr>
              <a:t> </a:t>
            </a:r>
            <a:r>
              <a:rPr lang="en-US" dirty="0" err="1">
                <a:latin typeface="Times New Roman (Headings)"/>
              </a:rPr>
              <a:t>ghi</a:t>
            </a:r>
            <a:r>
              <a:rPr lang="en-US" dirty="0">
                <a:latin typeface="Times New Roman (Headings)"/>
              </a:rPr>
              <a:t> </a:t>
            </a:r>
            <a:r>
              <a:rPr lang="en-US" dirty="0" err="1">
                <a:latin typeface="Times New Roman (Headings)"/>
              </a:rPr>
              <a:t>chép</a:t>
            </a:r>
            <a:r>
              <a:rPr lang="en-US" dirty="0">
                <a:latin typeface="Times New Roman (Headings)"/>
              </a:rPr>
              <a:t> </a:t>
            </a:r>
            <a:r>
              <a:rPr lang="en-US" dirty="0" err="1">
                <a:latin typeface="Times New Roman (Headings)"/>
              </a:rPr>
              <a:t>lại</a:t>
            </a:r>
            <a:r>
              <a:rPr lang="en-US" dirty="0">
                <a:latin typeface="Times New Roman (Headings)"/>
              </a:rPr>
              <a:t> </a:t>
            </a:r>
            <a:r>
              <a:rPr lang="en-US" dirty="0" err="1">
                <a:latin typeface="Times New Roman (Headings)"/>
              </a:rPr>
              <a:t>các</a:t>
            </a:r>
            <a:r>
              <a:rPr lang="en-US" dirty="0">
                <a:latin typeface="Times New Roman (Headings)"/>
              </a:rPr>
              <a:t> ý </a:t>
            </a:r>
            <a:r>
              <a:rPr lang="en-US" dirty="0" err="1">
                <a:latin typeface="Times New Roman (Headings)"/>
              </a:rPr>
              <a:t>kiến</a:t>
            </a:r>
            <a:r>
              <a:rPr lang="en-US" dirty="0">
                <a:latin typeface="Times New Roman (Headings)"/>
              </a:rPr>
              <a:t> </a:t>
            </a:r>
          </a:p>
          <a:p>
            <a:pPr marL="285750" indent="-285750">
              <a:buFont typeface="Wingdings" panose="05000000000000000000" pitchFamily="2" charset="2"/>
              <a:buChar char="§"/>
            </a:pPr>
            <a:r>
              <a:rPr lang="en-US" dirty="0" err="1" smtClean="0">
                <a:latin typeface="Times New Roman (Headings)"/>
              </a:rPr>
              <a:t>Chọn</a:t>
            </a:r>
            <a:r>
              <a:rPr lang="en-US" dirty="0" smtClean="0">
                <a:latin typeface="Times New Roman (Headings)"/>
              </a:rPr>
              <a:t> </a:t>
            </a:r>
            <a:r>
              <a:rPr lang="en-US" dirty="0" err="1">
                <a:latin typeface="Times New Roman (Headings)"/>
              </a:rPr>
              <a:t>sai</a:t>
            </a:r>
            <a:r>
              <a:rPr lang="en-US" dirty="0">
                <a:latin typeface="Times New Roman (Headings)"/>
              </a:rPr>
              <a:t> </a:t>
            </a:r>
            <a:r>
              <a:rPr lang="en-US" dirty="0" err="1">
                <a:latin typeface="Times New Roman (Headings)"/>
              </a:rPr>
              <a:t>không</a:t>
            </a:r>
            <a:r>
              <a:rPr lang="en-US" dirty="0">
                <a:latin typeface="Times New Roman (Headings)"/>
              </a:rPr>
              <a:t> </a:t>
            </a:r>
            <a:r>
              <a:rPr lang="en-US" dirty="0" err="1">
                <a:latin typeface="Times New Roman (Headings)"/>
              </a:rPr>
              <a:t>gian</a:t>
            </a:r>
            <a:r>
              <a:rPr lang="en-US" dirty="0">
                <a:latin typeface="Times New Roman (Headings)"/>
              </a:rPr>
              <a:t> </a:t>
            </a:r>
            <a:r>
              <a:rPr lang="en-US" dirty="0" err="1">
                <a:latin typeface="Times New Roman (Headings)"/>
              </a:rPr>
              <a:t>và</a:t>
            </a:r>
            <a:r>
              <a:rPr lang="en-US" dirty="0">
                <a:latin typeface="Times New Roman (Headings)"/>
              </a:rPr>
              <a:t> </a:t>
            </a:r>
            <a:r>
              <a:rPr lang="en-US" dirty="0" err="1">
                <a:latin typeface="Times New Roman (Headings)"/>
              </a:rPr>
              <a:t>thời</a:t>
            </a:r>
            <a:r>
              <a:rPr lang="en-US" dirty="0">
                <a:latin typeface="Times New Roman (Headings)"/>
              </a:rPr>
              <a:t> </a:t>
            </a:r>
            <a:r>
              <a:rPr lang="en-US" dirty="0" err="1">
                <a:latin typeface="Times New Roman (Headings)"/>
              </a:rPr>
              <a:t>gian</a:t>
            </a:r>
            <a:r>
              <a:rPr lang="en-US" dirty="0">
                <a:latin typeface="Times New Roman (Headings)"/>
              </a:rPr>
              <a:t> Brainstorm </a:t>
            </a:r>
          </a:p>
          <a:p>
            <a:endParaRPr lang="en-US" dirty="0">
              <a:latin typeface="Times New Roman (Headings)"/>
            </a:endParaRPr>
          </a:p>
        </p:txBody>
      </p:sp>
    </p:spTree>
    <p:extLst>
      <p:ext uri="{BB962C8B-B14F-4D97-AF65-F5344CB8AC3E}">
        <p14:creationId xmlns:p14="http://schemas.microsoft.com/office/powerpoint/2010/main" val="118205521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xit" presetSubtype="21" fill="hold" grpId="1" nodeType="clickEffect">
                                  <p:stCondLst>
                                    <p:cond delay="0"/>
                                  </p:stCondLst>
                                  <p:childTnLst>
                                    <p:animEffect transition="out" filter="barn(inVertical)">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par>
                                <p:cTn id="18" presetID="16" presetClass="exit" presetSubtype="21" fill="hold" grpId="1" nodeType="withEffect">
                                  <p:stCondLst>
                                    <p:cond delay="0"/>
                                  </p:stCondLst>
                                  <p:childTnLst>
                                    <p:animEffect transition="out" filter="barn(inVertical)">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arn(inVertical)">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7932" y="276044"/>
            <a:ext cx="7763774" cy="63749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526873" y="433399"/>
            <a:ext cx="3881887" cy="655608"/>
          </a:xfrm>
          <a:prstGeom prst="rect">
            <a:avLst/>
          </a:prstGeom>
          <a:solidFill>
            <a:schemeClr val="bg1">
              <a:alpha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p:cNvSpPr txBox="1"/>
          <p:nvPr/>
        </p:nvSpPr>
        <p:spPr>
          <a:xfrm>
            <a:off x="2268746" y="530370"/>
            <a:ext cx="5434641" cy="461665"/>
          </a:xfrm>
          <a:prstGeom prst="rect">
            <a:avLst/>
          </a:prstGeom>
          <a:noFill/>
        </p:spPr>
        <p:txBody>
          <a:bodyPr wrap="square" rtlCol="0">
            <a:spAutoFit/>
          </a:bodyPr>
          <a:lstStyle/>
          <a:p>
            <a:r>
              <a:rPr lang="en-US" sz="2400" b="1" dirty="0" err="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Xác</a:t>
            </a:r>
            <a:r>
              <a:rPr lang="en-US"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Định</a:t>
            </a:r>
            <a:r>
              <a:rPr lang="en-US"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Rủi</a:t>
            </a:r>
            <a:r>
              <a:rPr lang="en-US"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Ro</a:t>
            </a:r>
            <a:endPar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 name="TextBox 1"/>
          <p:cNvSpPr txBox="1"/>
          <p:nvPr/>
        </p:nvSpPr>
        <p:spPr>
          <a:xfrm>
            <a:off x="3786997" y="1246361"/>
            <a:ext cx="4942936" cy="369332"/>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latin typeface="Times New Roman (Headings)"/>
              </a:rPr>
              <a:t>Delphi Technique</a:t>
            </a:r>
          </a:p>
        </p:txBody>
      </p:sp>
      <p:sp>
        <p:nvSpPr>
          <p:cNvPr id="10" name="TextBox 9"/>
          <p:cNvSpPr txBox="1"/>
          <p:nvPr/>
        </p:nvSpPr>
        <p:spPr>
          <a:xfrm>
            <a:off x="452887" y="2962869"/>
            <a:ext cx="5495027" cy="1477328"/>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Tương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kỹ</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thuật</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Brainstorm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nhưng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kỹ</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thuật</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Delphi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tiếp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ẩn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tránh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xung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giữa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viên</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Cho </a:t>
            </a:r>
            <a:r>
              <a:rPr lang="en-US" dirty="0" err="1">
                <a:latin typeface="Times New Roman" panose="02020603050405020304" pitchFamily="18" charset="0"/>
                <a:cs typeface="Times New Roman" panose="02020603050405020304" pitchFamily="18" charset="0"/>
              </a:rPr>
              <a:t>phép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kỹ</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lưỡng</a:t>
            </a:r>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4760" b="7247"/>
          <a:stretch/>
        </p:blipFill>
        <p:spPr>
          <a:xfrm>
            <a:off x="6336103" y="2042225"/>
            <a:ext cx="5382127" cy="31572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8451365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408" y="2467156"/>
            <a:ext cx="11775056" cy="42096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526873" y="433399"/>
            <a:ext cx="3881887" cy="655608"/>
          </a:xfrm>
          <a:prstGeom prst="rect">
            <a:avLst/>
          </a:prstGeom>
          <a:solidFill>
            <a:schemeClr val="bg1">
              <a:alpha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p:cNvSpPr txBox="1"/>
          <p:nvPr/>
        </p:nvSpPr>
        <p:spPr>
          <a:xfrm>
            <a:off x="1595886" y="530370"/>
            <a:ext cx="5434641" cy="461665"/>
          </a:xfrm>
          <a:prstGeom prst="rect">
            <a:avLst/>
          </a:prstGeom>
          <a:noFill/>
        </p:spPr>
        <p:txBody>
          <a:bodyPr wrap="square" rtlCol="0">
            <a:spAutoFit/>
          </a:bodyPr>
          <a:lstStyle/>
          <a:p>
            <a:r>
              <a:rPr lang="en-US" sz="2400" b="1" dirty="0" err="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Phân</a:t>
            </a:r>
            <a:r>
              <a:rPr lang="en-US"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Tích</a:t>
            </a:r>
            <a:r>
              <a:rPr lang="en-US"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Đánh</a:t>
            </a:r>
            <a:r>
              <a:rPr lang="en-US"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Giá</a:t>
            </a:r>
            <a:r>
              <a:rPr lang="en-US"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Rủi</a:t>
            </a:r>
            <a:r>
              <a:rPr lang="en-US"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Ro</a:t>
            </a:r>
            <a:endPar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extBox 2"/>
          <p:cNvSpPr txBox="1"/>
          <p:nvPr/>
        </p:nvSpPr>
        <p:spPr>
          <a:xfrm>
            <a:off x="3045125" y="1185978"/>
            <a:ext cx="4485735" cy="646331"/>
          </a:xfrm>
          <a:prstGeom prst="rect">
            <a:avLst/>
          </a:prstGeom>
          <a:noFill/>
        </p:spPr>
        <p:txBody>
          <a:bodyPr wrap="square" rtlCol="0">
            <a:spAutoFit/>
          </a:bodyPr>
          <a:lstStyle/>
          <a:p>
            <a:pPr marL="285750" indent="-285750">
              <a:buFont typeface="Arial" panose="020B0604020202020204" pitchFamily="34" charset="0"/>
              <a:buChar char="•"/>
            </a:pPr>
            <a:r>
              <a:rPr lang="en-US" b="1" dirty="0" err="1" smtClean="0">
                <a:latin typeface="Times New Roman" panose="02020603050405020304" pitchFamily="18" charset="0"/>
                <a:cs typeface="Times New Roman" panose="02020603050405020304" pitchFamily="18" charset="0"/>
              </a:rPr>
              <a:t>Cây</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rủi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ro</a:t>
            </a:r>
            <a:endParaRPr lang="en-US" b="1"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smtClean="0">
                <a:latin typeface="Times New Roman" panose="02020603050405020304" pitchFamily="18" charset="0"/>
                <a:cs typeface="Times New Roman" panose="02020603050405020304" pitchFamily="18" charset="0"/>
              </a:rPr>
              <a:t>Ma </a:t>
            </a:r>
            <a:r>
              <a:rPr lang="en-US" b="1" dirty="0" err="1" smtClean="0">
                <a:latin typeface="Times New Roman" panose="02020603050405020304" pitchFamily="18" charset="0"/>
                <a:cs typeface="Times New Roman" panose="02020603050405020304" pitchFamily="18" charset="0"/>
              </a:rPr>
              <a:t>trận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rủi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ro</a:t>
            </a:r>
            <a:endParaRPr lang="en-US" b="1"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rotWithShape="1">
          <a:blip r:embed="rId2"/>
          <a:srcRect t="3211" b="6472"/>
          <a:stretch/>
        </p:blipFill>
        <p:spPr>
          <a:xfrm>
            <a:off x="4516201" y="2025778"/>
            <a:ext cx="7457263" cy="4511616"/>
          </a:xfrm>
          <a:prstGeom prst="rect">
            <a:avLst/>
          </a:prstGeom>
          <a:ln>
            <a:noFill/>
          </a:ln>
          <a:effectLst>
            <a:outerShdw blurRad="292100" dist="139700" dir="2700000" algn="tl" rotWithShape="0">
              <a:srgbClr val="333333">
                <a:alpha val="65000"/>
              </a:srgbClr>
            </a:outerShdw>
          </a:effectLst>
        </p:spPr>
      </p:pic>
      <p:sp>
        <p:nvSpPr>
          <p:cNvPr id="11" name="TextBox 10"/>
          <p:cNvSpPr txBox="1"/>
          <p:nvPr/>
        </p:nvSpPr>
        <p:spPr>
          <a:xfrm>
            <a:off x="582285" y="2738582"/>
            <a:ext cx="3385866" cy="1754326"/>
          </a:xfrm>
          <a:prstGeom prst="rect">
            <a:avLst/>
          </a:prstGeom>
          <a:noFill/>
        </p:spPr>
        <p:txBody>
          <a:bodyPr wrap="square" rtlCol="0">
            <a:spAutoFit/>
          </a:bodyPr>
          <a:lstStyle/>
          <a:p>
            <a:r>
              <a:rPr lang="en-US" b="1" dirty="0" err="1">
                <a:latin typeface="Times New Roman" panose="02020603050405020304" pitchFamily="18" charset="0"/>
                <a:cs typeface="Times New Roman" panose="02020603050405020304" pitchFamily="18" charset="0"/>
              </a:rPr>
              <a:t>L</a:t>
            </a:r>
            <a:r>
              <a:rPr lang="en-US" dirty="0" err="1" smtClean="0">
                <a:latin typeface="Times New Roman" panose="02020603050405020304" pitchFamily="18" charset="0"/>
                <a:cs typeface="Times New Roman" panose="02020603050405020304" pitchFamily="18" charset="0"/>
              </a:rPr>
              <a:t>à</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phương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đồ</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giúp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lựa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chọn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tốt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những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huống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sau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rõ</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ràng</a:t>
            </a:r>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p:txBody>
      </p:sp>
      <p:sp>
        <p:nvSpPr>
          <p:cNvPr id="9" name="TextBox 8"/>
          <p:cNvSpPr txBox="1"/>
          <p:nvPr/>
        </p:nvSpPr>
        <p:spPr>
          <a:xfrm>
            <a:off x="582285" y="2738582"/>
            <a:ext cx="3385866" cy="3139321"/>
          </a:xfrm>
          <a:prstGeom prst="rect">
            <a:avLst/>
          </a:prstGeom>
          <a:noFill/>
        </p:spPr>
        <p:txBody>
          <a:bodyPr wrap="square" rtlCol="0">
            <a:spAutoFit/>
          </a:bodyPr>
          <a:lstStyle/>
          <a:p>
            <a:r>
              <a:rPr lang="en-US" b="1" dirty="0" err="1">
                <a:latin typeface="Times New Roman" panose="02020603050405020304" pitchFamily="18" charset="0"/>
                <a:cs typeface="Times New Roman" panose="02020603050405020304" pitchFamily="18" charset="0"/>
              </a:rPr>
              <a:t>Ưu</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điểm</a:t>
            </a:r>
            <a:r>
              <a:rPr lang="en-US" b="1" dirty="0">
                <a:latin typeface="Times New Roman" panose="02020603050405020304" pitchFamily="18" charset="0"/>
                <a:cs typeface="Times New Roman" panose="02020603050405020304" pitchFamily="18" charset="0"/>
              </a:rPr>
              <a:t>: </a:t>
            </a:r>
          </a:p>
          <a:p>
            <a:pPr marL="285750" lvl="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Cho </a:t>
            </a:r>
            <a:r>
              <a:rPr lang="en-US" dirty="0" err="1">
                <a:latin typeface="Times New Roman" panose="02020603050405020304" pitchFamily="18" charset="0"/>
                <a:cs typeface="Times New Roman" panose="02020603050405020304" pitchFamily="18" charset="0"/>
              </a:rPr>
              <a:t>cái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nhìn</a:t>
            </a:r>
            <a:r>
              <a:rPr lang="en-US" dirty="0">
                <a:latin typeface="Times New Roman" panose="02020603050405020304" pitchFamily="18" charset="0"/>
                <a:cs typeface="Times New Roman" panose="02020603050405020304" pitchFamily="18" charset="0"/>
              </a:rPr>
              <a:t> chi </a:t>
            </a:r>
            <a:r>
              <a:rPr lang="en-US" dirty="0" err="1">
                <a:latin typeface="Times New Roman" panose="02020603050405020304" pitchFamily="18" charset="0"/>
                <a:cs typeface="Times New Roman" panose="02020603050405020304" pitchFamily="18" charset="0"/>
              </a:rPr>
              <a:t>tiết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con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vấn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endParaRPr lang="en-US"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Hỗ</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định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đúng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đắn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hơn</a:t>
            </a:r>
            <a:endParaRPr lang="en-US" dirty="0">
              <a:latin typeface="Times New Roman" panose="02020603050405020304" pitchFamily="18" charset="0"/>
              <a:cs typeface="Times New Roman" panose="02020603050405020304" pitchFamily="18" charset="0"/>
            </a:endParaRPr>
          </a:p>
          <a:p>
            <a:r>
              <a:rPr lang="en-US" b="1" dirty="0" err="1">
                <a:latin typeface="Times New Roman" panose="02020603050405020304" pitchFamily="18" charset="0"/>
                <a:cs typeface="Times New Roman" panose="02020603050405020304" pitchFamily="18" charset="0"/>
              </a:rPr>
              <a:t>Nhược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điểm</a:t>
            </a:r>
            <a:r>
              <a:rPr lang="en-US" b="1" dirty="0">
                <a:latin typeface="Times New Roman" panose="02020603050405020304" pitchFamily="18" charset="0"/>
                <a:cs typeface="Times New Roman" panose="02020603050405020304" pitchFamily="18" charset="0"/>
              </a:rPr>
              <a:t>: </a:t>
            </a:r>
          </a:p>
          <a:p>
            <a:pPr marL="285750" lvl="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Chỉ</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rủi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định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lượng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trị</a:t>
            </a:r>
            <a:r>
              <a:rPr lang="en-US" dirty="0">
                <a:latin typeface="Times New Roman" panose="02020603050405020304" pitchFamily="18" charset="0"/>
                <a:cs typeface="Times New Roman" panose="02020603050405020304" pitchFamily="18" charset="0"/>
              </a:rPr>
              <a:t> con </a:t>
            </a:r>
            <a:r>
              <a:rPr lang="en-US" dirty="0" err="1">
                <a:latin typeface="Times New Roman" panose="02020603050405020304" pitchFamily="18" charset="0"/>
                <a:cs typeface="Times New Roman" panose="02020603050405020304" pitchFamily="18" charset="0"/>
              </a:rPr>
              <a:t>số</a:t>
            </a:r>
            <a:endParaRPr lang="en-US"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Xây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những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lớn</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802393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xit" presetSubtype="21" fill="hold" nodeType="clickEffect">
                                  <p:stCondLst>
                                    <p:cond delay="0"/>
                                  </p:stCondLst>
                                  <p:childTnLst>
                                    <p:animEffect transition="out" filter="barn(inVertical)">
                                      <p:cBhvr>
                                        <p:cTn id="11" dur="500"/>
                                        <p:tgtEl>
                                          <p:spTgt spid="3">
                                            <p:txEl>
                                              <p:pRg st="1" end="1"/>
                                            </p:txEl>
                                          </p:spTgt>
                                        </p:tgtEl>
                                      </p:cBhvr>
                                    </p:animEffect>
                                    <p:set>
                                      <p:cBhvr>
                                        <p:cTn id="12" dur="1" fill="hold">
                                          <p:stCondLst>
                                            <p:cond delay="499"/>
                                          </p:stCondLst>
                                        </p:cTn>
                                        <p:tgtEl>
                                          <p:spTgt spid="3">
                                            <p:txEl>
                                              <p:pRg st="1" end="1"/>
                                            </p:txEl>
                                          </p:spTgt>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xit" presetSubtype="21" fill="hold" grpId="1" nodeType="clickEffect">
                                  <p:stCondLst>
                                    <p:cond delay="0"/>
                                  </p:stCondLst>
                                  <p:childTnLst>
                                    <p:animEffect transition="out" filter="barn(inVertical)">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arn(inVertical)">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11" grpId="1"/>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408" y="2467156"/>
            <a:ext cx="11775056" cy="42096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526873" y="433399"/>
            <a:ext cx="3881887" cy="655608"/>
          </a:xfrm>
          <a:prstGeom prst="rect">
            <a:avLst/>
          </a:prstGeom>
          <a:solidFill>
            <a:schemeClr val="bg1">
              <a:alpha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p:cNvSpPr txBox="1"/>
          <p:nvPr/>
        </p:nvSpPr>
        <p:spPr>
          <a:xfrm>
            <a:off x="1595886" y="530370"/>
            <a:ext cx="5434641" cy="461665"/>
          </a:xfrm>
          <a:prstGeom prst="rect">
            <a:avLst/>
          </a:prstGeom>
          <a:noFill/>
        </p:spPr>
        <p:txBody>
          <a:bodyPr wrap="square" rtlCol="0">
            <a:spAutoFit/>
          </a:bodyPr>
          <a:lstStyle/>
          <a:p>
            <a:r>
              <a:rPr lang="en-US" sz="2400" b="1" dirty="0" err="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Phân</a:t>
            </a:r>
            <a:r>
              <a:rPr lang="en-US"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Tích</a:t>
            </a:r>
            <a:r>
              <a:rPr lang="en-US"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Đánh</a:t>
            </a:r>
            <a:r>
              <a:rPr lang="en-US"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Giá</a:t>
            </a:r>
            <a:r>
              <a:rPr lang="en-US"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Rủi</a:t>
            </a:r>
            <a:r>
              <a:rPr lang="en-US"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Ro</a:t>
            </a:r>
            <a:endPar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extBox 2"/>
          <p:cNvSpPr txBox="1"/>
          <p:nvPr/>
        </p:nvSpPr>
        <p:spPr>
          <a:xfrm>
            <a:off x="3045125" y="1089006"/>
            <a:ext cx="4485735" cy="369332"/>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latin typeface="Times New Roman" panose="02020603050405020304" pitchFamily="18" charset="0"/>
                <a:cs typeface="Times New Roman" panose="02020603050405020304" pitchFamily="18" charset="0"/>
              </a:rPr>
              <a:t>Ma </a:t>
            </a:r>
            <a:r>
              <a:rPr lang="en-US" b="1" dirty="0" err="1" smtClean="0">
                <a:latin typeface="Times New Roman" panose="02020603050405020304" pitchFamily="18" charset="0"/>
                <a:cs typeface="Times New Roman" panose="02020603050405020304" pitchFamily="18" charset="0"/>
              </a:rPr>
              <a:t>trận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rủi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ro</a:t>
            </a:r>
            <a:endParaRPr lang="en-US" b="1" dirty="0">
              <a:latin typeface="Times New Roman" panose="02020603050405020304" pitchFamily="18" charset="0"/>
              <a:cs typeface="Times New Roman" panose="02020603050405020304" pitchFamily="18" charset="0"/>
            </a:endParaRPr>
          </a:p>
        </p:txBody>
      </p:sp>
      <p:sp>
        <p:nvSpPr>
          <p:cNvPr id="2" name="TextBox 1"/>
          <p:cNvSpPr txBox="1"/>
          <p:nvPr/>
        </p:nvSpPr>
        <p:spPr>
          <a:xfrm>
            <a:off x="931653" y="1555309"/>
            <a:ext cx="10765766"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Ma </a:t>
            </a:r>
            <a:r>
              <a:rPr lang="en-US" dirty="0" err="1">
                <a:latin typeface="Times New Roman" panose="02020603050405020304" pitchFamily="18" charset="0"/>
                <a:cs typeface="Times New Roman" panose="02020603050405020304" pitchFamily="18" charset="0"/>
              </a:rPr>
              <a:t>trận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rủi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còn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gọi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Ma </a:t>
            </a:r>
            <a:r>
              <a:rPr lang="en-US" dirty="0" err="1">
                <a:latin typeface="Times New Roman" panose="02020603050405020304" pitchFamily="18" charset="0"/>
                <a:cs typeface="Times New Roman" panose="02020603050405020304" pitchFamily="18" charset="0"/>
              </a:rPr>
              <a:t>trận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suất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hoặc</a:t>
            </a:r>
            <a:r>
              <a:rPr lang="en-US" dirty="0">
                <a:latin typeface="Times New Roman" panose="02020603050405020304" pitchFamily="18" charset="0"/>
                <a:cs typeface="Times New Roman" panose="02020603050405020304" pitchFamily="18" charset="0"/>
              </a:rPr>
              <a:t> Ma </a:t>
            </a:r>
            <a:r>
              <a:rPr lang="en-US" dirty="0" err="1">
                <a:latin typeface="Times New Roman" panose="02020603050405020304" pitchFamily="18" charset="0"/>
                <a:cs typeface="Times New Roman" panose="02020603050405020304" pitchFamily="18" charset="0"/>
              </a:rPr>
              <a:t>trận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hữu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hỗ</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đánh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rủi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xem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xét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suất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xảy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nghiêm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trọng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rủi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tiềm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ẩn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án</a:t>
            </a:r>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245297749"/>
              </p:ext>
            </p:extLst>
          </p:nvPr>
        </p:nvGraphicFramePr>
        <p:xfrm>
          <a:off x="318037" y="3048073"/>
          <a:ext cx="4064182" cy="3047856"/>
        </p:xfrm>
        <a:graphic>
          <a:graphicData uri="http://schemas.openxmlformats.org/drawingml/2006/table">
            <a:tbl>
              <a:tblPr firstRow="1" firstCol="1" bandRow="1">
                <a:tableStyleId>{0505E3EF-67EA-436B-97B2-0124C06EBD24}</a:tableStyleId>
              </a:tblPr>
              <a:tblGrid>
                <a:gridCol w="614192">
                  <a:extLst>
                    <a:ext uri="{9D8B030D-6E8A-4147-A177-3AD203B41FA5}">
                      <a16:colId xmlns:a16="http://schemas.microsoft.com/office/drawing/2014/main" val="1081242936"/>
                    </a:ext>
                  </a:extLst>
                </a:gridCol>
                <a:gridCol w="3449990">
                  <a:extLst>
                    <a:ext uri="{9D8B030D-6E8A-4147-A177-3AD203B41FA5}">
                      <a16:colId xmlns:a16="http://schemas.microsoft.com/office/drawing/2014/main" val="2739957977"/>
                    </a:ext>
                  </a:extLst>
                </a:gridCol>
              </a:tblGrid>
              <a:tr h="507976">
                <a:tc>
                  <a:txBody>
                    <a:bodyPr/>
                    <a:lstStyle/>
                    <a:p>
                      <a:pPr>
                        <a:lnSpc>
                          <a:spcPct val="115000"/>
                        </a:lnSpc>
                        <a:spcAft>
                          <a:spcPts val="1000"/>
                        </a:spcAft>
                      </a:pPr>
                      <a:r>
                        <a:rPr lang="en-US" sz="1800">
                          <a:effectLst/>
                          <a:latin typeface="Times New Roman" panose="02020603050405020304" pitchFamily="18" charset="0"/>
                          <a:cs typeface="Times New Roman" panose="02020603050405020304" pitchFamily="18" charset="0"/>
                        </a:rPr>
                        <a:t>RR1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1000"/>
                        </a:spcAft>
                      </a:pPr>
                      <a:r>
                        <a:rPr lang="en-US" sz="1800" b="0" dirty="0" err="1">
                          <a:effectLst/>
                          <a:latin typeface="Times New Roman" panose="02020603050405020304" pitchFamily="18" charset="0"/>
                          <a:cs typeface="Times New Roman" panose="02020603050405020304" pitchFamily="18" charset="0"/>
                        </a:rPr>
                        <a:t>Khách</a:t>
                      </a:r>
                      <a:r>
                        <a:rPr lang="en-US" sz="1800" b="0" dirty="0">
                          <a:effectLst/>
                          <a:latin typeface="Times New Roman" panose="02020603050405020304" pitchFamily="18" charset="0"/>
                          <a:cs typeface="Times New Roman" panose="02020603050405020304" pitchFamily="18" charset="0"/>
                        </a:rPr>
                        <a:t> </a:t>
                      </a:r>
                      <a:r>
                        <a:rPr lang="en-US" sz="1800" b="0" dirty="0" err="1">
                          <a:effectLst/>
                          <a:latin typeface="Times New Roman" panose="02020603050405020304" pitchFamily="18" charset="0"/>
                          <a:cs typeface="Times New Roman" panose="02020603050405020304" pitchFamily="18" charset="0"/>
                        </a:rPr>
                        <a:t>hàng</a:t>
                      </a:r>
                      <a:r>
                        <a:rPr lang="en-US" sz="1800" b="0" dirty="0">
                          <a:effectLst/>
                          <a:latin typeface="Times New Roman" panose="02020603050405020304" pitchFamily="18" charset="0"/>
                          <a:cs typeface="Times New Roman" panose="02020603050405020304" pitchFamily="18" charset="0"/>
                        </a:rPr>
                        <a:t> </a:t>
                      </a:r>
                      <a:r>
                        <a:rPr lang="en-US" sz="1800" b="0" dirty="0" err="1">
                          <a:effectLst/>
                          <a:latin typeface="Times New Roman" panose="02020603050405020304" pitchFamily="18" charset="0"/>
                          <a:cs typeface="Times New Roman" panose="02020603050405020304" pitchFamily="18" charset="0"/>
                        </a:rPr>
                        <a:t>yêu</a:t>
                      </a:r>
                      <a:r>
                        <a:rPr lang="en-US" sz="1800" b="0" dirty="0">
                          <a:effectLst/>
                          <a:latin typeface="Times New Roman" panose="02020603050405020304" pitchFamily="18" charset="0"/>
                          <a:cs typeface="Times New Roman" panose="02020603050405020304" pitchFamily="18" charset="0"/>
                        </a:rPr>
                        <a:t> </a:t>
                      </a:r>
                      <a:r>
                        <a:rPr lang="en-US" sz="1800" b="0" dirty="0" err="1">
                          <a:effectLst/>
                          <a:latin typeface="Times New Roman" panose="02020603050405020304" pitchFamily="18" charset="0"/>
                          <a:cs typeface="Times New Roman" panose="02020603050405020304" pitchFamily="18" charset="0"/>
                        </a:rPr>
                        <a:t>cầu</a:t>
                      </a:r>
                      <a:r>
                        <a:rPr lang="en-US" sz="1800" b="0" dirty="0">
                          <a:effectLst/>
                          <a:latin typeface="Times New Roman" panose="02020603050405020304" pitchFamily="18" charset="0"/>
                          <a:cs typeface="Times New Roman" panose="02020603050405020304" pitchFamily="18" charset="0"/>
                        </a:rPr>
                        <a:t> </a:t>
                      </a:r>
                      <a:r>
                        <a:rPr lang="en-US" sz="1800" b="0" dirty="0" err="1">
                          <a:effectLst/>
                          <a:latin typeface="Times New Roman" panose="02020603050405020304" pitchFamily="18" charset="0"/>
                          <a:cs typeface="Times New Roman" panose="02020603050405020304" pitchFamily="18" charset="0"/>
                        </a:rPr>
                        <a:t>cao</a:t>
                      </a:r>
                      <a:r>
                        <a:rPr lang="en-US" sz="1800" b="0" dirty="0">
                          <a:effectLst/>
                          <a:latin typeface="Times New Roman" panose="02020603050405020304" pitchFamily="18" charset="0"/>
                          <a:cs typeface="Times New Roman" panose="02020603050405020304" pitchFamily="18" charset="0"/>
                        </a:rPr>
                        <a:t> </a:t>
                      </a:r>
                      <a:r>
                        <a:rPr lang="en-US" sz="1800" b="0" dirty="0" err="1">
                          <a:effectLst/>
                          <a:latin typeface="Times New Roman" panose="02020603050405020304" pitchFamily="18" charset="0"/>
                          <a:cs typeface="Times New Roman" panose="02020603050405020304" pitchFamily="18" charset="0"/>
                        </a:rPr>
                        <a:t>hơn</a:t>
                      </a:r>
                      <a:r>
                        <a:rPr lang="en-US" sz="1800" b="0" dirty="0">
                          <a:effectLst/>
                          <a:latin typeface="Times New Roman" panose="02020603050405020304" pitchFamily="18" charset="0"/>
                          <a:cs typeface="Times New Roman" panose="02020603050405020304" pitchFamily="18" charset="0"/>
                        </a:rPr>
                        <a:t> </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1680314"/>
                  </a:ext>
                </a:extLst>
              </a:tr>
              <a:tr h="507976">
                <a:tc>
                  <a:txBody>
                    <a:bodyPr/>
                    <a:lstStyle/>
                    <a:p>
                      <a:pPr>
                        <a:lnSpc>
                          <a:spcPct val="115000"/>
                        </a:lnSpc>
                        <a:spcAft>
                          <a:spcPts val="1000"/>
                        </a:spcAft>
                      </a:pPr>
                      <a:r>
                        <a:rPr lang="en-US" sz="1800">
                          <a:effectLst/>
                          <a:latin typeface="Times New Roman" panose="02020603050405020304" pitchFamily="18" charset="0"/>
                          <a:cs typeface="Times New Roman" panose="02020603050405020304" pitchFamily="18" charset="0"/>
                        </a:rPr>
                        <a:t>RR2</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1000"/>
                        </a:spcAft>
                      </a:pPr>
                      <a:r>
                        <a:rPr lang="en-US" sz="1800" dirty="0" err="1">
                          <a:effectLst/>
                          <a:latin typeface="Times New Roman" panose="02020603050405020304" pitchFamily="18" charset="0"/>
                          <a:cs typeface="Times New Roman" panose="02020603050405020304" pitchFamily="18" charset="0"/>
                        </a:rPr>
                        <a:t>Nhân</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viên</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không</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đủ</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chuyên</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môn</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4307172"/>
                  </a:ext>
                </a:extLst>
              </a:tr>
              <a:tr h="507976">
                <a:tc>
                  <a:txBody>
                    <a:bodyPr/>
                    <a:lstStyle/>
                    <a:p>
                      <a:pPr>
                        <a:lnSpc>
                          <a:spcPct val="115000"/>
                        </a:lnSpc>
                        <a:spcAft>
                          <a:spcPts val="1000"/>
                        </a:spcAft>
                      </a:pPr>
                      <a:r>
                        <a:rPr lang="en-US" sz="1800">
                          <a:effectLst/>
                          <a:latin typeface="Times New Roman" panose="02020603050405020304" pitchFamily="18" charset="0"/>
                          <a:cs typeface="Times New Roman" panose="02020603050405020304" pitchFamily="18" charset="0"/>
                        </a:rPr>
                        <a:t>RR3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1000"/>
                        </a:spcAft>
                      </a:pPr>
                      <a:r>
                        <a:rPr lang="en-US" sz="1800" dirty="0" err="1">
                          <a:effectLst/>
                          <a:latin typeface="Times New Roman" panose="02020603050405020304" pitchFamily="18" charset="0"/>
                          <a:cs typeface="Times New Roman" panose="02020603050405020304" pitchFamily="18" charset="0"/>
                        </a:rPr>
                        <a:t>Thiếu</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nhân</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viên</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93826672"/>
                  </a:ext>
                </a:extLst>
              </a:tr>
              <a:tr h="507976">
                <a:tc>
                  <a:txBody>
                    <a:bodyPr/>
                    <a:lstStyle/>
                    <a:p>
                      <a:pPr>
                        <a:lnSpc>
                          <a:spcPct val="115000"/>
                        </a:lnSpc>
                        <a:spcAft>
                          <a:spcPts val="1000"/>
                        </a:spcAft>
                      </a:pPr>
                      <a:r>
                        <a:rPr lang="en-US" sz="1800">
                          <a:effectLst/>
                          <a:latin typeface="Times New Roman" panose="02020603050405020304" pitchFamily="18" charset="0"/>
                          <a:cs typeface="Times New Roman" panose="02020603050405020304" pitchFamily="18" charset="0"/>
                        </a:rPr>
                        <a:t>RR4</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1000"/>
                        </a:spcAft>
                      </a:pPr>
                      <a:r>
                        <a:rPr lang="en-US" sz="1800">
                          <a:effectLst/>
                          <a:latin typeface="Times New Roman" panose="02020603050405020304" pitchFamily="18" charset="0"/>
                          <a:cs typeface="Times New Roman" panose="02020603050405020304" pitchFamily="18" charset="0"/>
                        </a:rPr>
                        <a:t>Công nghệ cũ, lỗi thời</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7573652"/>
                  </a:ext>
                </a:extLst>
              </a:tr>
              <a:tr h="507976">
                <a:tc>
                  <a:txBody>
                    <a:bodyPr/>
                    <a:lstStyle/>
                    <a:p>
                      <a:pPr>
                        <a:lnSpc>
                          <a:spcPct val="115000"/>
                        </a:lnSpc>
                        <a:spcAft>
                          <a:spcPts val="1000"/>
                        </a:spcAft>
                      </a:pPr>
                      <a:r>
                        <a:rPr lang="en-US" sz="1800">
                          <a:effectLst/>
                          <a:latin typeface="Times New Roman" panose="02020603050405020304" pitchFamily="18" charset="0"/>
                          <a:cs typeface="Times New Roman" panose="02020603050405020304" pitchFamily="18" charset="0"/>
                        </a:rPr>
                        <a:t>RR5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1000"/>
                        </a:spcAft>
                      </a:pPr>
                      <a:r>
                        <a:rPr lang="en-US" sz="1800">
                          <a:effectLst/>
                          <a:latin typeface="Times New Roman" panose="02020603050405020304" pitchFamily="18" charset="0"/>
                          <a:cs typeface="Times New Roman" panose="02020603050405020304" pitchFamily="18" charset="0"/>
                        </a:rPr>
                        <a:t>Vốn không đủ</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62503390"/>
                  </a:ext>
                </a:extLst>
              </a:tr>
              <a:tr h="507976">
                <a:tc>
                  <a:txBody>
                    <a:bodyPr/>
                    <a:lstStyle/>
                    <a:p>
                      <a:pPr>
                        <a:lnSpc>
                          <a:spcPct val="115000"/>
                        </a:lnSpc>
                        <a:spcAft>
                          <a:spcPts val="1000"/>
                        </a:spcAft>
                      </a:pPr>
                      <a:r>
                        <a:rPr lang="en-US" sz="1800">
                          <a:effectLst/>
                          <a:latin typeface="Times New Roman" panose="02020603050405020304" pitchFamily="18" charset="0"/>
                          <a:cs typeface="Times New Roman" panose="02020603050405020304" pitchFamily="18" charset="0"/>
                        </a:rPr>
                        <a:t>RR6</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1000"/>
                        </a:spcAft>
                      </a:pPr>
                      <a:r>
                        <a:rPr lang="en-US" sz="1800" dirty="0" err="1">
                          <a:effectLst/>
                          <a:latin typeface="Times New Roman" panose="02020603050405020304" pitchFamily="18" charset="0"/>
                          <a:cs typeface="Times New Roman" panose="02020603050405020304" pitchFamily="18" charset="0"/>
                        </a:rPr>
                        <a:t>Thiết</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bị</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hư</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hỏng</a:t>
                      </a:r>
                      <a:r>
                        <a:rPr lang="en-US" sz="1800" dirty="0">
                          <a:effectLst/>
                          <a:latin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69873058"/>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3578183823"/>
              </p:ext>
            </p:extLst>
          </p:nvPr>
        </p:nvGraphicFramePr>
        <p:xfrm>
          <a:off x="4757450" y="3048073"/>
          <a:ext cx="6939969" cy="3116142"/>
        </p:xfrm>
        <a:graphic>
          <a:graphicData uri="http://schemas.openxmlformats.org/drawingml/2006/table">
            <a:tbl>
              <a:tblPr firstRow="1" firstCol="1" bandRow="1">
                <a:tableStyleId>{0505E3EF-67EA-436B-97B2-0124C06EBD24}</a:tableStyleId>
              </a:tblPr>
              <a:tblGrid>
                <a:gridCol w="1056754">
                  <a:extLst>
                    <a:ext uri="{9D8B030D-6E8A-4147-A177-3AD203B41FA5}">
                      <a16:colId xmlns:a16="http://schemas.microsoft.com/office/drawing/2014/main" val="2630132781"/>
                    </a:ext>
                  </a:extLst>
                </a:gridCol>
                <a:gridCol w="1255826">
                  <a:extLst>
                    <a:ext uri="{9D8B030D-6E8A-4147-A177-3AD203B41FA5}">
                      <a16:colId xmlns:a16="http://schemas.microsoft.com/office/drawing/2014/main" val="466449669"/>
                    </a:ext>
                  </a:extLst>
                </a:gridCol>
                <a:gridCol w="1156290">
                  <a:extLst>
                    <a:ext uri="{9D8B030D-6E8A-4147-A177-3AD203B41FA5}">
                      <a16:colId xmlns:a16="http://schemas.microsoft.com/office/drawing/2014/main" val="2555139123"/>
                    </a:ext>
                  </a:extLst>
                </a:gridCol>
                <a:gridCol w="1157033">
                  <a:extLst>
                    <a:ext uri="{9D8B030D-6E8A-4147-A177-3AD203B41FA5}">
                      <a16:colId xmlns:a16="http://schemas.microsoft.com/office/drawing/2014/main" val="3629582182"/>
                    </a:ext>
                  </a:extLst>
                </a:gridCol>
                <a:gridCol w="1157033">
                  <a:extLst>
                    <a:ext uri="{9D8B030D-6E8A-4147-A177-3AD203B41FA5}">
                      <a16:colId xmlns:a16="http://schemas.microsoft.com/office/drawing/2014/main" val="3341353650"/>
                    </a:ext>
                  </a:extLst>
                </a:gridCol>
                <a:gridCol w="1157033">
                  <a:extLst>
                    <a:ext uri="{9D8B030D-6E8A-4147-A177-3AD203B41FA5}">
                      <a16:colId xmlns:a16="http://schemas.microsoft.com/office/drawing/2014/main" val="1028942061"/>
                    </a:ext>
                  </a:extLst>
                </a:gridCol>
              </a:tblGrid>
              <a:tr h="559290">
                <a:tc>
                  <a:txBody>
                    <a:bodyPr/>
                    <a:lstStyle/>
                    <a:p>
                      <a:pPr algn="ctr">
                        <a:lnSpc>
                          <a:spcPct val="115000"/>
                        </a:lnSpc>
                        <a:spcAft>
                          <a:spcPts val="1000"/>
                        </a:spcAft>
                      </a:pPr>
                      <a:r>
                        <a:rPr lang="en-US" sz="1800">
                          <a:effectLst/>
                          <a:latin typeface="Times New Roman" panose="02020603050405020304" pitchFamily="18" charset="0"/>
                          <a:cs typeface="Times New Roman" panose="02020603050405020304" pitchFamily="18" charset="0"/>
                        </a:rPr>
                        <a:t> </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5">
                  <a:txBody>
                    <a:bodyPr/>
                    <a:lstStyle/>
                    <a:p>
                      <a:pPr algn="ctr">
                        <a:lnSpc>
                          <a:spcPct val="115000"/>
                        </a:lnSpc>
                        <a:spcAft>
                          <a:spcPts val="1000"/>
                        </a:spcAft>
                      </a:pPr>
                      <a:r>
                        <a:rPr lang="en-US" sz="2400" dirty="0" err="1">
                          <a:effectLst/>
                          <a:latin typeface="Times New Roman" panose="02020603050405020304" pitchFamily="18" charset="0"/>
                          <a:cs typeface="Times New Roman" panose="02020603050405020304" pitchFamily="18" charset="0"/>
                        </a:rPr>
                        <a:t>Tác</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động</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rủi</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ro</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96511908"/>
                  </a:ext>
                </a:extLst>
              </a:tr>
              <a:tr h="562650">
                <a:tc rowSpan="5">
                  <a:txBody>
                    <a:bodyPr/>
                    <a:lstStyle/>
                    <a:p>
                      <a:pPr marL="71755" marR="71755" algn="ctr">
                        <a:lnSpc>
                          <a:spcPct val="115000"/>
                        </a:lnSpc>
                        <a:spcAft>
                          <a:spcPts val="1000"/>
                        </a:spcAft>
                      </a:pPr>
                      <a:r>
                        <a:rPr lang="en-US" sz="2400" dirty="0" err="1">
                          <a:effectLst/>
                          <a:latin typeface="Times New Roman" panose="02020603050405020304" pitchFamily="18" charset="0"/>
                          <a:cs typeface="Times New Roman" panose="02020603050405020304" pitchFamily="18" charset="0"/>
                        </a:rPr>
                        <a:t>Xác</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suất</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rủi</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ro</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1000"/>
                        </a:spcAft>
                      </a:pPr>
                      <a:r>
                        <a:rPr lang="en-US" sz="1800" dirty="0">
                          <a:effectLst/>
                          <a:latin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1000"/>
                        </a:spcAft>
                      </a:pPr>
                      <a:r>
                        <a:rPr lang="en-US" sz="1800" dirty="0" err="1">
                          <a:effectLst/>
                          <a:latin typeface="Times New Roman" panose="02020603050405020304" pitchFamily="18" charset="0"/>
                          <a:cs typeface="Times New Roman" panose="02020603050405020304" pitchFamily="18" charset="0"/>
                        </a:rPr>
                        <a:t>Thấp</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1000"/>
                        </a:spcAft>
                      </a:pPr>
                      <a:r>
                        <a:rPr lang="en-US" sz="1800">
                          <a:effectLst/>
                          <a:latin typeface="Times New Roman" panose="02020603050405020304" pitchFamily="18" charset="0"/>
                          <a:cs typeface="Times New Roman" panose="02020603050405020304" pitchFamily="18" charset="0"/>
                        </a:rPr>
                        <a:t>Trung Bình</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1000"/>
                        </a:spcAft>
                      </a:pPr>
                      <a:r>
                        <a:rPr lang="en-US" sz="1800">
                          <a:effectLst/>
                          <a:latin typeface="Times New Roman" panose="02020603050405020304" pitchFamily="18" charset="0"/>
                          <a:cs typeface="Times New Roman" panose="02020603050405020304" pitchFamily="18" charset="0"/>
                        </a:rPr>
                        <a:t>Cao</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1000"/>
                        </a:spcAft>
                      </a:pPr>
                      <a:r>
                        <a:rPr lang="en-US" sz="1800">
                          <a:effectLst/>
                          <a:latin typeface="Times New Roman" panose="02020603050405020304" pitchFamily="18" charset="0"/>
                          <a:cs typeface="Times New Roman" panose="02020603050405020304" pitchFamily="18" charset="0"/>
                        </a:rPr>
                        <a:t>Rất Cao</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47504874"/>
                  </a:ext>
                </a:extLst>
              </a:tr>
              <a:tr h="454422">
                <a:tc vMerge="1">
                  <a:txBody>
                    <a:bodyPr/>
                    <a:lstStyle/>
                    <a:p>
                      <a:endParaRPr lang="en-US"/>
                    </a:p>
                  </a:txBody>
                  <a:tcPr/>
                </a:tc>
                <a:tc>
                  <a:txBody>
                    <a:bodyPr/>
                    <a:lstStyle/>
                    <a:p>
                      <a:pPr algn="ctr">
                        <a:lnSpc>
                          <a:spcPct val="115000"/>
                        </a:lnSpc>
                        <a:spcAft>
                          <a:spcPts val="1000"/>
                        </a:spcAft>
                      </a:pPr>
                      <a:r>
                        <a:rPr lang="en-US" sz="1800">
                          <a:effectLst/>
                          <a:latin typeface="Times New Roman" panose="02020603050405020304" pitchFamily="18" charset="0"/>
                          <a:cs typeface="Times New Roman" panose="02020603050405020304" pitchFamily="18" charset="0"/>
                        </a:rPr>
                        <a:t>0%-25%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1000"/>
                        </a:spcAft>
                      </a:pPr>
                      <a:r>
                        <a:rPr lang="en-US" sz="1800" dirty="0">
                          <a:effectLst/>
                          <a:latin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lnSpc>
                          <a:spcPct val="115000"/>
                        </a:lnSpc>
                        <a:spcAft>
                          <a:spcPts val="1000"/>
                        </a:spcAft>
                      </a:pPr>
                      <a:r>
                        <a:rPr lang="en-US" sz="1800" b="1" dirty="0">
                          <a:effectLst/>
                          <a:latin typeface="Times New Roman" panose="02020603050405020304" pitchFamily="18" charset="0"/>
                          <a:cs typeface="Times New Roman" panose="02020603050405020304" pitchFamily="18" charset="0"/>
                        </a:rPr>
                        <a:t> </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lnSpc>
                          <a:spcPct val="115000"/>
                        </a:lnSpc>
                        <a:spcAft>
                          <a:spcPts val="1000"/>
                        </a:spcAft>
                      </a:pP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lnSpc>
                          <a:spcPct val="115000"/>
                        </a:lnSpc>
                        <a:spcAft>
                          <a:spcPts val="1000"/>
                        </a:spcAft>
                      </a:pP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E814"/>
                    </a:solidFill>
                  </a:tcPr>
                </a:tc>
                <a:extLst>
                  <a:ext uri="{0D108BD9-81ED-4DB2-BD59-A6C34878D82A}">
                    <a16:rowId xmlns:a16="http://schemas.microsoft.com/office/drawing/2014/main" val="1713819232"/>
                  </a:ext>
                </a:extLst>
              </a:tr>
              <a:tr h="454422">
                <a:tc vMerge="1">
                  <a:txBody>
                    <a:bodyPr/>
                    <a:lstStyle/>
                    <a:p>
                      <a:endParaRPr lang="en-US"/>
                    </a:p>
                  </a:txBody>
                  <a:tcPr/>
                </a:tc>
                <a:tc>
                  <a:txBody>
                    <a:bodyPr/>
                    <a:lstStyle/>
                    <a:p>
                      <a:pPr algn="ctr">
                        <a:lnSpc>
                          <a:spcPct val="115000"/>
                        </a:lnSpc>
                        <a:spcAft>
                          <a:spcPts val="1000"/>
                        </a:spcAft>
                      </a:pPr>
                      <a:r>
                        <a:rPr lang="en-US" sz="1800" dirty="0">
                          <a:effectLst/>
                          <a:latin typeface="Times New Roman" panose="02020603050405020304" pitchFamily="18" charset="0"/>
                          <a:cs typeface="Times New Roman" panose="02020603050405020304" pitchFamily="18" charset="0"/>
                        </a:rPr>
                        <a:t>26%-50%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1000"/>
                        </a:spcAft>
                      </a:pPr>
                      <a:r>
                        <a:rPr lang="en-US" sz="1800" dirty="0">
                          <a:effectLst/>
                          <a:latin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lnSpc>
                          <a:spcPct val="115000"/>
                        </a:lnSpc>
                        <a:spcAft>
                          <a:spcPts val="1000"/>
                        </a:spcAft>
                      </a:pP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lnSpc>
                          <a:spcPct val="115000"/>
                        </a:lnSpc>
                        <a:spcAft>
                          <a:spcPts val="1000"/>
                        </a:spcAft>
                      </a:pPr>
                      <a:r>
                        <a:rPr lang="en-US" sz="1800" b="1" dirty="0">
                          <a:effectLst/>
                          <a:latin typeface="Times New Roman" panose="02020603050405020304" pitchFamily="18" charset="0"/>
                          <a:cs typeface="Times New Roman" panose="02020603050405020304" pitchFamily="18" charset="0"/>
                        </a:rPr>
                        <a:t> </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E814"/>
                    </a:solidFill>
                  </a:tcPr>
                </a:tc>
                <a:tc>
                  <a:txBody>
                    <a:bodyPr/>
                    <a:lstStyle/>
                    <a:p>
                      <a:pPr algn="ctr">
                        <a:lnSpc>
                          <a:spcPct val="115000"/>
                        </a:lnSpc>
                        <a:spcAft>
                          <a:spcPts val="1000"/>
                        </a:spcAft>
                      </a:pP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E814"/>
                    </a:solidFill>
                  </a:tcPr>
                </a:tc>
                <a:extLst>
                  <a:ext uri="{0D108BD9-81ED-4DB2-BD59-A6C34878D82A}">
                    <a16:rowId xmlns:a16="http://schemas.microsoft.com/office/drawing/2014/main" val="2281987501"/>
                  </a:ext>
                </a:extLst>
              </a:tr>
              <a:tr h="454422">
                <a:tc vMerge="1">
                  <a:txBody>
                    <a:bodyPr/>
                    <a:lstStyle/>
                    <a:p>
                      <a:endParaRPr lang="en-US"/>
                    </a:p>
                  </a:txBody>
                  <a:tcPr/>
                </a:tc>
                <a:tc>
                  <a:txBody>
                    <a:bodyPr/>
                    <a:lstStyle/>
                    <a:p>
                      <a:pPr algn="ctr">
                        <a:lnSpc>
                          <a:spcPct val="115000"/>
                        </a:lnSpc>
                        <a:spcAft>
                          <a:spcPts val="1000"/>
                        </a:spcAft>
                      </a:pPr>
                      <a:r>
                        <a:rPr lang="en-US" sz="1800">
                          <a:effectLst/>
                          <a:latin typeface="Times New Roman" panose="02020603050405020304" pitchFamily="18" charset="0"/>
                          <a:cs typeface="Times New Roman" panose="02020603050405020304" pitchFamily="18" charset="0"/>
                        </a:rPr>
                        <a:t>51%-75%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1000"/>
                        </a:spcAft>
                      </a:pPr>
                      <a:r>
                        <a:rPr lang="en-US" sz="1800" dirty="0">
                          <a:effectLst/>
                          <a:latin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lnSpc>
                          <a:spcPct val="115000"/>
                        </a:lnSpc>
                        <a:spcAft>
                          <a:spcPts val="1000"/>
                        </a:spcAft>
                      </a:pPr>
                      <a:r>
                        <a:rPr lang="en-US" sz="1800" b="1" dirty="0">
                          <a:effectLst/>
                          <a:latin typeface="Times New Roman" panose="02020603050405020304" pitchFamily="18" charset="0"/>
                          <a:cs typeface="Times New Roman" panose="02020603050405020304" pitchFamily="18" charset="0"/>
                        </a:rPr>
                        <a:t> </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E814"/>
                    </a:solidFill>
                  </a:tcPr>
                </a:tc>
                <a:tc>
                  <a:txBody>
                    <a:bodyPr/>
                    <a:lstStyle/>
                    <a:p>
                      <a:pPr algn="ctr">
                        <a:lnSpc>
                          <a:spcPct val="115000"/>
                        </a:lnSpc>
                        <a:spcAft>
                          <a:spcPts val="1000"/>
                        </a:spcAft>
                      </a:pP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E814"/>
                    </a:solidFill>
                  </a:tcPr>
                </a:tc>
                <a:tc>
                  <a:txBody>
                    <a:bodyPr/>
                    <a:lstStyle/>
                    <a:p>
                      <a:pPr algn="ctr">
                        <a:lnSpc>
                          <a:spcPct val="115000"/>
                        </a:lnSpc>
                        <a:spcAft>
                          <a:spcPts val="1000"/>
                        </a:spcAft>
                      </a:pP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887116781"/>
                  </a:ext>
                </a:extLst>
              </a:tr>
              <a:tr h="562650">
                <a:tc vMerge="1">
                  <a:txBody>
                    <a:bodyPr/>
                    <a:lstStyle/>
                    <a:p>
                      <a:endParaRPr lang="en-US"/>
                    </a:p>
                  </a:txBody>
                  <a:tcPr/>
                </a:tc>
                <a:tc>
                  <a:txBody>
                    <a:bodyPr/>
                    <a:lstStyle/>
                    <a:p>
                      <a:pPr algn="ctr">
                        <a:lnSpc>
                          <a:spcPct val="115000"/>
                        </a:lnSpc>
                        <a:spcAft>
                          <a:spcPts val="1000"/>
                        </a:spcAft>
                      </a:pPr>
                      <a:r>
                        <a:rPr lang="en-US" sz="1800" dirty="0">
                          <a:effectLst/>
                          <a:latin typeface="Times New Roman" panose="02020603050405020304" pitchFamily="18" charset="0"/>
                          <a:cs typeface="Times New Roman" panose="02020603050405020304" pitchFamily="18" charset="0"/>
                        </a:rPr>
                        <a:t>76%-100%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1000"/>
                        </a:spcAft>
                      </a:pPr>
                      <a:r>
                        <a:rPr lang="en-US" sz="1800" dirty="0">
                          <a:effectLst/>
                          <a:latin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E814"/>
                    </a:solidFill>
                  </a:tcPr>
                </a:tc>
                <a:tc>
                  <a:txBody>
                    <a:bodyPr/>
                    <a:lstStyle/>
                    <a:p>
                      <a:pPr algn="ctr">
                        <a:lnSpc>
                          <a:spcPct val="115000"/>
                        </a:lnSpc>
                        <a:spcAft>
                          <a:spcPts val="1000"/>
                        </a:spcAft>
                      </a:pPr>
                      <a:r>
                        <a:rPr lang="en-US" sz="1800" dirty="0">
                          <a:effectLst/>
                          <a:latin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E814"/>
                    </a:solidFill>
                  </a:tcPr>
                </a:tc>
                <a:tc>
                  <a:txBody>
                    <a:bodyPr/>
                    <a:lstStyle/>
                    <a:p>
                      <a:pPr algn="ctr">
                        <a:lnSpc>
                          <a:spcPct val="115000"/>
                        </a:lnSpc>
                        <a:spcAft>
                          <a:spcPts val="1000"/>
                        </a:spcAft>
                      </a:pPr>
                      <a:r>
                        <a:rPr lang="en-US" sz="1800" dirty="0">
                          <a:effectLst/>
                          <a:latin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lnSpc>
                          <a:spcPct val="115000"/>
                        </a:lnSpc>
                        <a:spcAft>
                          <a:spcPts val="1000"/>
                        </a:spcAft>
                      </a:pPr>
                      <a:r>
                        <a:rPr lang="en-US" sz="1800" dirty="0">
                          <a:effectLst/>
                          <a:latin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2886031842"/>
                  </a:ext>
                </a:extLst>
              </a:tr>
            </a:tbl>
          </a:graphicData>
        </a:graphic>
      </p:graphicFrame>
      <p:sp>
        <p:nvSpPr>
          <p:cNvPr id="12" name="TextBox 11"/>
          <p:cNvSpPr txBox="1"/>
          <p:nvPr/>
        </p:nvSpPr>
        <p:spPr>
          <a:xfrm>
            <a:off x="8459639" y="4718662"/>
            <a:ext cx="914400" cy="369332"/>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RR1</a:t>
            </a:r>
            <a:endParaRPr lang="en-US" b="1"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10852031" y="4708445"/>
            <a:ext cx="914400" cy="369332"/>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RR2</a:t>
            </a:r>
            <a:endParaRPr lang="en-US" b="1"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9650084" y="4236812"/>
            <a:ext cx="914400" cy="369332"/>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RR3</a:t>
            </a:r>
            <a:endParaRPr lang="en-US" b="1" dirty="0">
              <a:latin typeface="Times New Roman" panose="02020603050405020304" pitchFamily="18" charset="0"/>
              <a:cs typeface="Times New Roman" panose="02020603050405020304" pitchFamily="18" charset="0"/>
            </a:endParaRPr>
          </a:p>
        </p:txBody>
      </p:sp>
      <p:sp>
        <p:nvSpPr>
          <p:cNvPr id="15" name="TextBox 14"/>
          <p:cNvSpPr txBox="1"/>
          <p:nvPr/>
        </p:nvSpPr>
        <p:spPr>
          <a:xfrm>
            <a:off x="10852031" y="4236812"/>
            <a:ext cx="914400" cy="369332"/>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RR4</a:t>
            </a:r>
            <a:endParaRPr lang="en-US" b="1" dirty="0">
              <a:latin typeface="Times New Roman" panose="02020603050405020304" pitchFamily="18" charset="0"/>
              <a:cs typeface="Times New Roman" panose="02020603050405020304" pitchFamily="18" charset="0"/>
            </a:endParaRPr>
          </a:p>
        </p:txBody>
      </p:sp>
      <p:sp>
        <p:nvSpPr>
          <p:cNvPr id="16" name="TextBox 15"/>
          <p:cNvSpPr txBox="1"/>
          <p:nvPr/>
        </p:nvSpPr>
        <p:spPr>
          <a:xfrm>
            <a:off x="9650084" y="5200513"/>
            <a:ext cx="914400" cy="369332"/>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RR5</a:t>
            </a:r>
            <a:endParaRPr lang="en-US" b="1" dirty="0">
              <a:latin typeface="Times New Roman" panose="02020603050405020304" pitchFamily="18" charset="0"/>
              <a:cs typeface="Times New Roman" panose="02020603050405020304" pitchFamily="18" charset="0"/>
            </a:endParaRPr>
          </a:p>
        </p:txBody>
      </p:sp>
      <p:sp>
        <p:nvSpPr>
          <p:cNvPr id="17" name="TextBox 16"/>
          <p:cNvSpPr txBox="1"/>
          <p:nvPr/>
        </p:nvSpPr>
        <p:spPr>
          <a:xfrm>
            <a:off x="10852031" y="5178497"/>
            <a:ext cx="914400" cy="369332"/>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RR6</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171534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arn(inVertical)">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arn(inVertical)">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arn(inVertical)">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barn(inVertical)">
                                      <p:cBhvr>
                                        <p:cTn id="42" dur="500"/>
                                        <p:tgtEl>
                                          <p:spTgt spid="16">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barn(inVertical)">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3" grpId="0"/>
      <p:bldP spid="14" grpId="0"/>
      <p:bldP spid="15"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408" y="2467156"/>
            <a:ext cx="11775056" cy="42096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6" name="Rectangle 5"/>
          <p:cNvSpPr/>
          <p:nvPr/>
        </p:nvSpPr>
        <p:spPr>
          <a:xfrm>
            <a:off x="1526873" y="433399"/>
            <a:ext cx="3881887" cy="655608"/>
          </a:xfrm>
          <a:prstGeom prst="rect">
            <a:avLst/>
          </a:prstGeom>
          <a:solidFill>
            <a:schemeClr val="bg1">
              <a:alpha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p:cNvSpPr txBox="1"/>
          <p:nvPr/>
        </p:nvSpPr>
        <p:spPr>
          <a:xfrm>
            <a:off x="1595886" y="530370"/>
            <a:ext cx="5434641" cy="461665"/>
          </a:xfrm>
          <a:prstGeom prst="rect">
            <a:avLst/>
          </a:prstGeom>
          <a:noFill/>
        </p:spPr>
        <p:txBody>
          <a:bodyPr wrap="square" rtlCol="0">
            <a:spAutoFit/>
          </a:bodyPr>
          <a:lstStyle/>
          <a:p>
            <a:r>
              <a:rPr lang="en-US" sz="2400" b="1" dirty="0" err="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Phân</a:t>
            </a:r>
            <a:r>
              <a:rPr lang="en-US"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Tích</a:t>
            </a:r>
            <a:r>
              <a:rPr lang="en-US"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Đánh</a:t>
            </a:r>
            <a:r>
              <a:rPr lang="en-US"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Giá</a:t>
            </a:r>
            <a:r>
              <a:rPr lang="en-US"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Rủi</a:t>
            </a:r>
            <a:r>
              <a:rPr lang="en-US"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Ro</a:t>
            </a:r>
            <a:endPar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extBox 2"/>
          <p:cNvSpPr txBox="1"/>
          <p:nvPr/>
        </p:nvSpPr>
        <p:spPr>
          <a:xfrm>
            <a:off x="3045125" y="1089006"/>
            <a:ext cx="4485735" cy="369332"/>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latin typeface="Times New Roman" panose="02020603050405020304" pitchFamily="18" charset="0"/>
                <a:cs typeface="Times New Roman" panose="02020603050405020304" pitchFamily="18" charset="0"/>
              </a:rPr>
              <a:t>Ma </a:t>
            </a:r>
            <a:r>
              <a:rPr lang="en-US" b="1" dirty="0" err="1" smtClean="0">
                <a:latin typeface="Times New Roman" panose="02020603050405020304" pitchFamily="18" charset="0"/>
                <a:cs typeface="Times New Roman" panose="02020603050405020304" pitchFamily="18" charset="0"/>
              </a:rPr>
              <a:t>trận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rủi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ro</a:t>
            </a:r>
            <a:endParaRPr lang="en-US" b="1" dirty="0">
              <a:latin typeface="Times New Roman" panose="02020603050405020304" pitchFamily="18" charset="0"/>
              <a:cs typeface="Times New Roman" panose="02020603050405020304" pitchFamily="18" charset="0"/>
            </a:endParaRPr>
          </a:p>
        </p:txBody>
      </p:sp>
      <p:graphicFrame>
        <p:nvGraphicFramePr>
          <p:cNvPr id="10" name="Table 9"/>
          <p:cNvGraphicFramePr>
            <a:graphicFrameLocks noGrp="1"/>
          </p:cNvGraphicFramePr>
          <p:nvPr/>
        </p:nvGraphicFramePr>
        <p:xfrm>
          <a:off x="4757450" y="3048073"/>
          <a:ext cx="6939969" cy="3116142"/>
        </p:xfrm>
        <a:graphic>
          <a:graphicData uri="http://schemas.openxmlformats.org/drawingml/2006/table">
            <a:tbl>
              <a:tblPr firstRow="1" firstCol="1" bandRow="1">
                <a:tableStyleId>{0505E3EF-67EA-436B-97B2-0124C06EBD24}</a:tableStyleId>
              </a:tblPr>
              <a:tblGrid>
                <a:gridCol w="1056754">
                  <a:extLst>
                    <a:ext uri="{9D8B030D-6E8A-4147-A177-3AD203B41FA5}">
                      <a16:colId xmlns:a16="http://schemas.microsoft.com/office/drawing/2014/main" val="2630132781"/>
                    </a:ext>
                  </a:extLst>
                </a:gridCol>
                <a:gridCol w="1255826">
                  <a:extLst>
                    <a:ext uri="{9D8B030D-6E8A-4147-A177-3AD203B41FA5}">
                      <a16:colId xmlns:a16="http://schemas.microsoft.com/office/drawing/2014/main" val="466449669"/>
                    </a:ext>
                  </a:extLst>
                </a:gridCol>
                <a:gridCol w="1156290">
                  <a:extLst>
                    <a:ext uri="{9D8B030D-6E8A-4147-A177-3AD203B41FA5}">
                      <a16:colId xmlns:a16="http://schemas.microsoft.com/office/drawing/2014/main" val="2555139123"/>
                    </a:ext>
                  </a:extLst>
                </a:gridCol>
                <a:gridCol w="1157033">
                  <a:extLst>
                    <a:ext uri="{9D8B030D-6E8A-4147-A177-3AD203B41FA5}">
                      <a16:colId xmlns:a16="http://schemas.microsoft.com/office/drawing/2014/main" val="3629582182"/>
                    </a:ext>
                  </a:extLst>
                </a:gridCol>
                <a:gridCol w="1157033">
                  <a:extLst>
                    <a:ext uri="{9D8B030D-6E8A-4147-A177-3AD203B41FA5}">
                      <a16:colId xmlns:a16="http://schemas.microsoft.com/office/drawing/2014/main" val="3341353650"/>
                    </a:ext>
                  </a:extLst>
                </a:gridCol>
                <a:gridCol w="1157033">
                  <a:extLst>
                    <a:ext uri="{9D8B030D-6E8A-4147-A177-3AD203B41FA5}">
                      <a16:colId xmlns:a16="http://schemas.microsoft.com/office/drawing/2014/main" val="1028942061"/>
                    </a:ext>
                  </a:extLst>
                </a:gridCol>
              </a:tblGrid>
              <a:tr h="559290">
                <a:tc>
                  <a:txBody>
                    <a:bodyPr/>
                    <a:lstStyle/>
                    <a:p>
                      <a:pPr algn="ctr">
                        <a:lnSpc>
                          <a:spcPct val="115000"/>
                        </a:lnSpc>
                        <a:spcAft>
                          <a:spcPts val="1000"/>
                        </a:spcAft>
                      </a:pPr>
                      <a:r>
                        <a:rPr lang="en-US" sz="1800">
                          <a:effectLst/>
                          <a:latin typeface="Times New Roman" panose="02020603050405020304" pitchFamily="18" charset="0"/>
                          <a:cs typeface="Times New Roman" panose="02020603050405020304" pitchFamily="18" charset="0"/>
                        </a:rPr>
                        <a:t> </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5">
                  <a:txBody>
                    <a:bodyPr/>
                    <a:lstStyle/>
                    <a:p>
                      <a:pPr algn="ctr">
                        <a:lnSpc>
                          <a:spcPct val="115000"/>
                        </a:lnSpc>
                        <a:spcAft>
                          <a:spcPts val="1000"/>
                        </a:spcAft>
                      </a:pPr>
                      <a:r>
                        <a:rPr lang="en-US" sz="2400" dirty="0" err="1">
                          <a:effectLst/>
                          <a:latin typeface="Times New Roman" panose="02020603050405020304" pitchFamily="18" charset="0"/>
                          <a:cs typeface="Times New Roman" panose="02020603050405020304" pitchFamily="18" charset="0"/>
                        </a:rPr>
                        <a:t>Tác</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động</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rủi</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ro</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96511908"/>
                  </a:ext>
                </a:extLst>
              </a:tr>
              <a:tr h="562650">
                <a:tc rowSpan="5">
                  <a:txBody>
                    <a:bodyPr/>
                    <a:lstStyle/>
                    <a:p>
                      <a:pPr marL="71755" marR="71755" algn="ctr">
                        <a:lnSpc>
                          <a:spcPct val="115000"/>
                        </a:lnSpc>
                        <a:spcAft>
                          <a:spcPts val="1000"/>
                        </a:spcAft>
                      </a:pPr>
                      <a:r>
                        <a:rPr lang="en-US" sz="2400" dirty="0" err="1">
                          <a:effectLst/>
                          <a:latin typeface="Times New Roman" panose="02020603050405020304" pitchFamily="18" charset="0"/>
                          <a:cs typeface="Times New Roman" panose="02020603050405020304" pitchFamily="18" charset="0"/>
                        </a:rPr>
                        <a:t>Xác</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suất</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rủi</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ro</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1000"/>
                        </a:spcAft>
                      </a:pPr>
                      <a:r>
                        <a:rPr lang="en-US" sz="1800" dirty="0">
                          <a:effectLst/>
                          <a:latin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1000"/>
                        </a:spcAft>
                      </a:pPr>
                      <a:r>
                        <a:rPr lang="en-US" sz="1800" dirty="0" err="1">
                          <a:effectLst/>
                          <a:latin typeface="Times New Roman" panose="02020603050405020304" pitchFamily="18" charset="0"/>
                          <a:cs typeface="Times New Roman" panose="02020603050405020304" pitchFamily="18" charset="0"/>
                        </a:rPr>
                        <a:t>Thấp</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1000"/>
                        </a:spcAft>
                      </a:pPr>
                      <a:r>
                        <a:rPr lang="en-US" sz="1800">
                          <a:effectLst/>
                          <a:latin typeface="Times New Roman" panose="02020603050405020304" pitchFamily="18" charset="0"/>
                          <a:cs typeface="Times New Roman" panose="02020603050405020304" pitchFamily="18" charset="0"/>
                        </a:rPr>
                        <a:t>Trung Bình</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1000"/>
                        </a:spcAft>
                      </a:pPr>
                      <a:r>
                        <a:rPr lang="en-US" sz="1800">
                          <a:effectLst/>
                          <a:latin typeface="Times New Roman" panose="02020603050405020304" pitchFamily="18" charset="0"/>
                          <a:cs typeface="Times New Roman" panose="02020603050405020304" pitchFamily="18" charset="0"/>
                        </a:rPr>
                        <a:t>Cao</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1000"/>
                        </a:spcAft>
                      </a:pPr>
                      <a:r>
                        <a:rPr lang="en-US" sz="1800">
                          <a:effectLst/>
                          <a:latin typeface="Times New Roman" panose="02020603050405020304" pitchFamily="18" charset="0"/>
                          <a:cs typeface="Times New Roman" panose="02020603050405020304" pitchFamily="18" charset="0"/>
                        </a:rPr>
                        <a:t>Rất Cao</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47504874"/>
                  </a:ext>
                </a:extLst>
              </a:tr>
              <a:tr h="454422">
                <a:tc vMerge="1">
                  <a:txBody>
                    <a:bodyPr/>
                    <a:lstStyle/>
                    <a:p>
                      <a:endParaRPr lang="en-US"/>
                    </a:p>
                  </a:txBody>
                  <a:tcPr/>
                </a:tc>
                <a:tc>
                  <a:txBody>
                    <a:bodyPr/>
                    <a:lstStyle/>
                    <a:p>
                      <a:pPr algn="ctr">
                        <a:lnSpc>
                          <a:spcPct val="115000"/>
                        </a:lnSpc>
                        <a:spcAft>
                          <a:spcPts val="1000"/>
                        </a:spcAft>
                      </a:pPr>
                      <a:r>
                        <a:rPr lang="en-US" sz="1800">
                          <a:effectLst/>
                          <a:latin typeface="Times New Roman" panose="02020603050405020304" pitchFamily="18" charset="0"/>
                          <a:cs typeface="Times New Roman" panose="02020603050405020304" pitchFamily="18" charset="0"/>
                        </a:rPr>
                        <a:t>0%-25%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1000"/>
                        </a:spcAft>
                      </a:pPr>
                      <a:r>
                        <a:rPr lang="en-US" sz="1800" dirty="0">
                          <a:effectLst/>
                          <a:latin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lnSpc>
                          <a:spcPct val="115000"/>
                        </a:lnSpc>
                        <a:spcAft>
                          <a:spcPts val="1000"/>
                        </a:spcAft>
                      </a:pPr>
                      <a:r>
                        <a:rPr lang="en-US" sz="1800" b="1" dirty="0">
                          <a:effectLst/>
                          <a:latin typeface="Times New Roman" panose="02020603050405020304" pitchFamily="18" charset="0"/>
                          <a:cs typeface="Times New Roman" panose="02020603050405020304" pitchFamily="18" charset="0"/>
                        </a:rPr>
                        <a:t> </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lnSpc>
                          <a:spcPct val="115000"/>
                        </a:lnSpc>
                        <a:spcAft>
                          <a:spcPts val="1000"/>
                        </a:spcAft>
                      </a:pP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lnSpc>
                          <a:spcPct val="115000"/>
                        </a:lnSpc>
                        <a:spcAft>
                          <a:spcPts val="1000"/>
                        </a:spcAft>
                      </a:pP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E814"/>
                    </a:solidFill>
                  </a:tcPr>
                </a:tc>
                <a:extLst>
                  <a:ext uri="{0D108BD9-81ED-4DB2-BD59-A6C34878D82A}">
                    <a16:rowId xmlns:a16="http://schemas.microsoft.com/office/drawing/2014/main" val="1713819232"/>
                  </a:ext>
                </a:extLst>
              </a:tr>
              <a:tr h="454422">
                <a:tc vMerge="1">
                  <a:txBody>
                    <a:bodyPr/>
                    <a:lstStyle/>
                    <a:p>
                      <a:endParaRPr lang="en-US"/>
                    </a:p>
                  </a:txBody>
                  <a:tcPr/>
                </a:tc>
                <a:tc>
                  <a:txBody>
                    <a:bodyPr/>
                    <a:lstStyle/>
                    <a:p>
                      <a:pPr algn="ctr">
                        <a:lnSpc>
                          <a:spcPct val="115000"/>
                        </a:lnSpc>
                        <a:spcAft>
                          <a:spcPts val="1000"/>
                        </a:spcAft>
                      </a:pPr>
                      <a:r>
                        <a:rPr lang="en-US" sz="1800" dirty="0">
                          <a:effectLst/>
                          <a:latin typeface="Times New Roman" panose="02020603050405020304" pitchFamily="18" charset="0"/>
                          <a:cs typeface="Times New Roman" panose="02020603050405020304" pitchFamily="18" charset="0"/>
                        </a:rPr>
                        <a:t>26%-50%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1000"/>
                        </a:spcAft>
                      </a:pPr>
                      <a:r>
                        <a:rPr lang="en-US" sz="1800" dirty="0">
                          <a:effectLst/>
                          <a:latin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lnSpc>
                          <a:spcPct val="115000"/>
                        </a:lnSpc>
                        <a:spcAft>
                          <a:spcPts val="1000"/>
                        </a:spcAft>
                      </a:pP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lnSpc>
                          <a:spcPct val="115000"/>
                        </a:lnSpc>
                        <a:spcAft>
                          <a:spcPts val="1000"/>
                        </a:spcAft>
                      </a:pPr>
                      <a:r>
                        <a:rPr lang="en-US" sz="1800" b="1" dirty="0">
                          <a:effectLst/>
                          <a:latin typeface="Times New Roman" panose="02020603050405020304" pitchFamily="18" charset="0"/>
                          <a:cs typeface="Times New Roman" panose="02020603050405020304" pitchFamily="18" charset="0"/>
                        </a:rPr>
                        <a:t> </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E814"/>
                    </a:solidFill>
                  </a:tcPr>
                </a:tc>
                <a:tc>
                  <a:txBody>
                    <a:bodyPr/>
                    <a:lstStyle/>
                    <a:p>
                      <a:pPr algn="ctr">
                        <a:lnSpc>
                          <a:spcPct val="115000"/>
                        </a:lnSpc>
                        <a:spcAft>
                          <a:spcPts val="1000"/>
                        </a:spcAft>
                      </a:pP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E814"/>
                    </a:solidFill>
                  </a:tcPr>
                </a:tc>
                <a:extLst>
                  <a:ext uri="{0D108BD9-81ED-4DB2-BD59-A6C34878D82A}">
                    <a16:rowId xmlns:a16="http://schemas.microsoft.com/office/drawing/2014/main" val="2281987501"/>
                  </a:ext>
                </a:extLst>
              </a:tr>
              <a:tr h="454422">
                <a:tc vMerge="1">
                  <a:txBody>
                    <a:bodyPr/>
                    <a:lstStyle/>
                    <a:p>
                      <a:endParaRPr lang="en-US"/>
                    </a:p>
                  </a:txBody>
                  <a:tcPr/>
                </a:tc>
                <a:tc>
                  <a:txBody>
                    <a:bodyPr/>
                    <a:lstStyle/>
                    <a:p>
                      <a:pPr algn="ctr">
                        <a:lnSpc>
                          <a:spcPct val="115000"/>
                        </a:lnSpc>
                        <a:spcAft>
                          <a:spcPts val="1000"/>
                        </a:spcAft>
                      </a:pPr>
                      <a:r>
                        <a:rPr lang="en-US" sz="1800">
                          <a:effectLst/>
                          <a:latin typeface="Times New Roman" panose="02020603050405020304" pitchFamily="18" charset="0"/>
                          <a:cs typeface="Times New Roman" panose="02020603050405020304" pitchFamily="18" charset="0"/>
                        </a:rPr>
                        <a:t>51%-75%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1000"/>
                        </a:spcAft>
                      </a:pPr>
                      <a:r>
                        <a:rPr lang="en-US" sz="1800" dirty="0">
                          <a:effectLst/>
                          <a:latin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lnSpc>
                          <a:spcPct val="115000"/>
                        </a:lnSpc>
                        <a:spcAft>
                          <a:spcPts val="1000"/>
                        </a:spcAft>
                      </a:pPr>
                      <a:r>
                        <a:rPr lang="en-US" sz="1800" b="1" dirty="0">
                          <a:effectLst/>
                          <a:latin typeface="Times New Roman" panose="02020603050405020304" pitchFamily="18" charset="0"/>
                          <a:cs typeface="Times New Roman" panose="02020603050405020304" pitchFamily="18" charset="0"/>
                        </a:rPr>
                        <a:t> </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E814"/>
                    </a:solidFill>
                  </a:tcPr>
                </a:tc>
                <a:tc>
                  <a:txBody>
                    <a:bodyPr/>
                    <a:lstStyle/>
                    <a:p>
                      <a:pPr algn="ctr">
                        <a:lnSpc>
                          <a:spcPct val="115000"/>
                        </a:lnSpc>
                        <a:spcAft>
                          <a:spcPts val="1000"/>
                        </a:spcAft>
                      </a:pP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E814"/>
                    </a:solidFill>
                  </a:tcPr>
                </a:tc>
                <a:tc>
                  <a:txBody>
                    <a:bodyPr/>
                    <a:lstStyle/>
                    <a:p>
                      <a:pPr algn="ctr">
                        <a:lnSpc>
                          <a:spcPct val="115000"/>
                        </a:lnSpc>
                        <a:spcAft>
                          <a:spcPts val="1000"/>
                        </a:spcAft>
                      </a:pP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887116781"/>
                  </a:ext>
                </a:extLst>
              </a:tr>
              <a:tr h="562650">
                <a:tc vMerge="1">
                  <a:txBody>
                    <a:bodyPr/>
                    <a:lstStyle/>
                    <a:p>
                      <a:endParaRPr lang="en-US"/>
                    </a:p>
                  </a:txBody>
                  <a:tcPr/>
                </a:tc>
                <a:tc>
                  <a:txBody>
                    <a:bodyPr/>
                    <a:lstStyle/>
                    <a:p>
                      <a:pPr algn="ctr">
                        <a:lnSpc>
                          <a:spcPct val="115000"/>
                        </a:lnSpc>
                        <a:spcAft>
                          <a:spcPts val="1000"/>
                        </a:spcAft>
                      </a:pPr>
                      <a:r>
                        <a:rPr lang="en-US" sz="1800" dirty="0">
                          <a:effectLst/>
                          <a:latin typeface="Times New Roman" panose="02020603050405020304" pitchFamily="18" charset="0"/>
                          <a:cs typeface="Times New Roman" panose="02020603050405020304" pitchFamily="18" charset="0"/>
                        </a:rPr>
                        <a:t>76%-100%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1000"/>
                        </a:spcAft>
                      </a:pPr>
                      <a:r>
                        <a:rPr lang="en-US" sz="1800" dirty="0">
                          <a:effectLst/>
                          <a:latin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E814"/>
                    </a:solidFill>
                  </a:tcPr>
                </a:tc>
                <a:tc>
                  <a:txBody>
                    <a:bodyPr/>
                    <a:lstStyle/>
                    <a:p>
                      <a:pPr algn="ctr">
                        <a:lnSpc>
                          <a:spcPct val="115000"/>
                        </a:lnSpc>
                        <a:spcAft>
                          <a:spcPts val="1000"/>
                        </a:spcAft>
                      </a:pPr>
                      <a:r>
                        <a:rPr lang="en-US" sz="1800" dirty="0">
                          <a:effectLst/>
                          <a:latin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E814"/>
                    </a:solidFill>
                  </a:tcPr>
                </a:tc>
                <a:tc>
                  <a:txBody>
                    <a:bodyPr/>
                    <a:lstStyle/>
                    <a:p>
                      <a:pPr algn="ctr">
                        <a:lnSpc>
                          <a:spcPct val="115000"/>
                        </a:lnSpc>
                        <a:spcAft>
                          <a:spcPts val="1000"/>
                        </a:spcAft>
                      </a:pPr>
                      <a:r>
                        <a:rPr lang="en-US" sz="1800" dirty="0">
                          <a:effectLst/>
                          <a:latin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lnSpc>
                          <a:spcPct val="115000"/>
                        </a:lnSpc>
                        <a:spcAft>
                          <a:spcPts val="1000"/>
                        </a:spcAft>
                      </a:pPr>
                      <a:r>
                        <a:rPr lang="en-US" sz="1800" dirty="0">
                          <a:effectLst/>
                          <a:latin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2886031842"/>
                  </a:ext>
                </a:extLst>
              </a:tr>
            </a:tbl>
          </a:graphicData>
        </a:graphic>
      </p:graphicFrame>
      <p:sp>
        <p:nvSpPr>
          <p:cNvPr id="12" name="TextBox 11"/>
          <p:cNvSpPr txBox="1"/>
          <p:nvPr/>
        </p:nvSpPr>
        <p:spPr>
          <a:xfrm>
            <a:off x="8459639" y="4718662"/>
            <a:ext cx="914400" cy="369332"/>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RR1</a:t>
            </a:r>
            <a:endParaRPr lang="en-US" b="1"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10852031" y="4708445"/>
            <a:ext cx="914400" cy="369332"/>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RR2</a:t>
            </a:r>
            <a:endParaRPr lang="en-US" b="1"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9650084" y="4236812"/>
            <a:ext cx="914400" cy="369332"/>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RR3</a:t>
            </a:r>
            <a:endParaRPr lang="en-US" b="1" dirty="0">
              <a:latin typeface="Times New Roman" panose="02020603050405020304" pitchFamily="18" charset="0"/>
              <a:cs typeface="Times New Roman" panose="02020603050405020304" pitchFamily="18" charset="0"/>
            </a:endParaRPr>
          </a:p>
        </p:txBody>
      </p:sp>
      <p:sp>
        <p:nvSpPr>
          <p:cNvPr id="15" name="TextBox 14"/>
          <p:cNvSpPr txBox="1"/>
          <p:nvPr/>
        </p:nvSpPr>
        <p:spPr>
          <a:xfrm>
            <a:off x="10852031" y="4236812"/>
            <a:ext cx="914400" cy="369332"/>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RR4</a:t>
            </a:r>
            <a:endParaRPr lang="en-US" b="1" dirty="0">
              <a:latin typeface="Times New Roman" panose="02020603050405020304" pitchFamily="18" charset="0"/>
              <a:cs typeface="Times New Roman" panose="02020603050405020304" pitchFamily="18" charset="0"/>
            </a:endParaRPr>
          </a:p>
        </p:txBody>
      </p:sp>
      <p:sp>
        <p:nvSpPr>
          <p:cNvPr id="16" name="TextBox 15"/>
          <p:cNvSpPr txBox="1"/>
          <p:nvPr/>
        </p:nvSpPr>
        <p:spPr>
          <a:xfrm>
            <a:off x="9650084" y="5200513"/>
            <a:ext cx="914400" cy="369332"/>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RR5</a:t>
            </a:r>
            <a:endParaRPr lang="en-US" b="1" dirty="0">
              <a:latin typeface="Times New Roman" panose="02020603050405020304" pitchFamily="18" charset="0"/>
              <a:cs typeface="Times New Roman" panose="02020603050405020304" pitchFamily="18" charset="0"/>
            </a:endParaRPr>
          </a:p>
        </p:txBody>
      </p:sp>
      <p:sp>
        <p:nvSpPr>
          <p:cNvPr id="17" name="TextBox 16"/>
          <p:cNvSpPr txBox="1"/>
          <p:nvPr/>
        </p:nvSpPr>
        <p:spPr>
          <a:xfrm>
            <a:off x="10852031" y="5178497"/>
            <a:ext cx="914400" cy="369332"/>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RR6</a:t>
            </a:r>
            <a:endParaRPr lang="en-US" b="1" dirty="0">
              <a:latin typeface="Times New Roman" panose="02020603050405020304" pitchFamily="18" charset="0"/>
              <a:cs typeface="Times New Roman" panose="02020603050405020304" pitchFamily="18" charset="0"/>
            </a:endParaRPr>
          </a:p>
        </p:txBody>
      </p:sp>
      <p:sp>
        <p:nvSpPr>
          <p:cNvPr id="8" name="TextBox 7"/>
          <p:cNvSpPr txBox="1"/>
          <p:nvPr/>
        </p:nvSpPr>
        <p:spPr>
          <a:xfrm>
            <a:off x="1118560" y="1551491"/>
            <a:ext cx="10498348" cy="1200329"/>
          </a:xfrm>
          <a:prstGeom prst="rect">
            <a:avLst/>
          </a:prstGeom>
          <a:noFill/>
        </p:spPr>
        <p:txBody>
          <a:bodyPr wrap="square" rtlCol="0">
            <a:spAutoFit/>
          </a:bodyPr>
          <a:lstStyle/>
          <a:p>
            <a:pPr marL="28575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Vùng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rủi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thấp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coi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chấp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lá</a:t>
            </a:r>
            <a:r>
              <a:rPr lang="en-US"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rủi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vừa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chấp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Màu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vàng</a:t>
            </a:r>
            <a:r>
              <a:rPr lang="en-US"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Khu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rủi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coi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chấp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Màu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đỏ</a:t>
            </a:r>
            <a:r>
              <a:rPr lang="en-US"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9" name="TextBox 8"/>
          <p:cNvSpPr txBox="1"/>
          <p:nvPr/>
        </p:nvSpPr>
        <p:spPr>
          <a:xfrm>
            <a:off x="424843" y="2751820"/>
            <a:ext cx="4106173" cy="3693319"/>
          </a:xfrm>
          <a:prstGeom prst="rect">
            <a:avLst/>
          </a:prstGeom>
          <a:noFill/>
        </p:spPr>
        <p:txBody>
          <a:bodyPr wrap="square" rtlCol="0">
            <a:spAutoFit/>
          </a:bodyPr>
          <a:lstStyle/>
          <a:p>
            <a:r>
              <a:rPr lang="en-US" b="1" dirty="0" err="1">
                <a:latin typeface="Times New Roman" panose="02020603050405020304" pitchFamily="18" charset="0"/>
                <a:cs typeface="Times New Roman" panose="02020603050405020304" pitchFamily="18" charset="0"/>
              </a:rPr>
              <a:t>Ưu</a:t>
            </a:r>
            <a:r>
              <a:rPr lang="en-US" b="1" dirty="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điểm</a:t>
            </a:r>
            <a:r>
              <a:rPr lang="en-US" b="1" dirty="0" smtClean="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dirty="0" err="1" smtClean="0">
                <a:latin typeface="Times New Roman" panose="02020603050405020304" pitchFamily="18" charset="0"/>
                <a:cs typeface="Times New Roman" panose="02020603050405020304" pitchFamily="18" charset="0"/>
              </a:rPr>
              <a:t>Giúp</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ưu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Rủi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nghiêm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trọng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lớn</a:t>
            </a:r>
            <a:endParaRPr lang="en-US"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Giúp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rủi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tiềm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ẩn</a:t>
            </a:r>
            <a:r>
              <a:rPr lang="en-US" dirty="0">
                <a:latin typeface="Times New Roman" panose="02020603050405020304" pitchFamily="18" charset="0"/>
                <a:cs typeface="Times New Roman" panose="02020603050405020304" pitchFamily="18" charset="0"/>
              </a:rPr>
              <a:t> </a:t>
            </a:r>
          </a:p>
          <a:p>
            <a:pPr marL="285750" lvl="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Hỗ</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pháp</a:t>
            </a:r>
            <a:r>
              <a:rPr lang="en-US" dirty="0">
                <a:latin typeface="Times New Roman" panose="02020603050405020304" pitchFamily="18" charset="0"/>
                <a:cs typeface="Times New Roman" panose="02020603050405020304" pitchFamily="18" charset="0"/>
              </a:rPr>
              <a:t> an </a:t>
            </a:r>
            <a:r>
              <a:rPr lang="en-US" dirty="0" err="1">
                <a:latin typeface="Times New Roman" panose="02020603050405020304" pitchFamily="18" charset="0"/>
                <a:cs typeface="Times New Roman" panose="02020603050405020304" pitchFamily="18" charset="0"/>
              </a:rPr>
              <a:t>toàn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tổ</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chức</a:t>
            </a:r>
            <a:endParaRPr lang="en-US"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Cung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cấp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nhìn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tổng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những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rủi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tiềm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ẩn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nhóm</a:t>
            </a:r>
            <a:endParaRPr lang="en-US" dirty="0">
              <a:latin typeface="Times New Roman" panose="02020603050405020304" pitchFamily="18" charset="0"/>
              <a:cs typeface="Times New Roman" panose="02020603050405020304" pitchFamily="18" charset="0"/>
            </a:endParaRPr>
          </a:p>
          <a:p>
            <a:r>
              <a:rPr lang="en-US" b="1" dirty="0" err="1">
                <a:latin typeface="Times New Roman" panose="02020603050405020304" pitchFamily="18" charset="0"/>
                <a:cs typeface="Times New Roman" panose="02020603050405020304" pitchFamily="18" charset="0"/>
              </a:rPr>
              <a:t>Nhược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điểm</a:t>
            </a:r>
            <a:r>
              <a:rPr lang="en-US" b="1" dirty="0">
                <a:latin typeface="Times New Roman" panose="02020603050405020304" pitchFamily="18" charset="0"/>
                <a:cs typeface="Times New Roman" panose="02020603050405020304" pitchFamily="18" charset="0"/>
              </a:rPr>
              <a:t>: </a:t>
            </a:r>
          </a:p>
          <a:p>
            <a:pPr marL="285750" lvl="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Cần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người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nghiệm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đánh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đúng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đắn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hưởng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suất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rủi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ro</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70578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36427" y="1436143"/>
            <a:ext cx="8919716" cy="49991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3471" b="8989"/>
          <a:stretch/>
        </p:blipFill>
        <p:spPr>
          <a:xfrm>
            <a:off x="4873925" y="69010"/>
            <a:ext cx="6455434" cy="3770284"/>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2268745" y="442026"/>
            <a:ext cx="3881887" cy="655608"/>
          </a:xfrm>
          <a:prstGeom prst="rect">
            <a:avLst/>
          </a:prstGeom>
          <a:solidFill>
            <a:schemeClr val="bg1">
              <a:alpha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p:cNvSpPr txBox="1"/>
          <p:nvPr/>
        </p:nvSpPr>
        <p:spPr>
          <a:xfrm>
            <a:off x="1595886" y="530370"/>
            <a:ext cx="5434641" cy="461665"/>
          </a:xfrm>
          <a:prstGeom prst="rect">
            <a:avLst/>
          </a:prstGeom>
          <a:noFill/>
        </p:spPr>
        <p:txBody>
          <a:bodyPr wrap="square" rtlCol="0">
            <a:spAutoFit/>
          </a:bodyPr>
          <a:lstStyle/>
          <a:p>
            <a:r>
              <a:rPr lang="en-US" sz="2400" b="1" dirty="0" err="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Lập</a:t>
            </a:r>
            <a:r>
              <a:rPr lang="en-US"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a:t>
            </a:r>
            <a:r>
              <a:rPr lang="en-US"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Hoạch</a:t>
            </a:r>
            <a:r>
              <a:rPr lang="en-US"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Xử</a:t>
            </a:r>
            <a:r>
              <a:rPr lang="en-US"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Lý</a:t>
            </a:r>
            <a:r>
              <a:rPr lang="en-US"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Rủi</a:t>
            </a:r>
            <a:r>
              <a:rPr lang="en-US"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Ro</a:t>
            </a:r>
            <a:endPar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TextBox 3"/>
          <p:cNvSpPr txBox="1"/>
          <p:nvPr/>
        </p:nvSpPr>
        <p:spPr>
          <a:xfrm>
            <a:off x="379560" y="1733909"/>
            <a:ext cx="4451233" cy="923330"/>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Sau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định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định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lượng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rủi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định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634041" y="3101347"/>
            <a:ext cx="3942271" cy="646331"/>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Bốn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chiến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chính</a:t>
            </a:r>
            <a:r>
              <a:rPr lang="en-US" dirty="0">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p:txBody>
      </p:sp>
      <p:sp>
        <p:nvSpPr>
          <p:cNvPr id="18" name="TextBox 17"/>
          <p:cNvSpPr txBox="1"/>
          <p:nvPr/>
        </p:nvSpPr>
        <p:spPr>
          <a:xfrm>
            <a:off x="431317" y="4533657"/>
            <a:ext cx="11438629" cy="1477328"/>
          </a:xfrm>
          <a:prstGeom prst="rect">
            <a:avLst/>
          </a:prstGeom>
          <a:noFill/>
        </p:spPr>
        <p:txBody>
          <a:bodyPr wrap="square" rtlCol="0">
            <a:spAutoFit/>
          </a:bodyPr>
          <a:lstStyle/>
          <a:p>
            <a:pPr marL="285750" lvl="0" indent="-285750">
              <a:buFont typeface="Arial" panose="020B0604020202020204" pitchFamily="34" charset="0"/>
              <a:buChar char="•"/>
            </a:pPr>
            <a:r>
              <a:rPr lang="en-US" b="1" dirty="0" err="1">
                <a:latin typeface="Times New Roman" panose="02020603050405020304" pitchFamily="18" charset="0"/>
                <a:cs typeface="Times New Roman" panose="02020603050405020304" pitchFamily="18" charset="0"/>
              </a:rPr>
              <a:t>Tránh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rủi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ro</a:t>
            </a:r>
            <a:r>
              <a:rPr lang="en-US" b="1"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Loại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trừ</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dọa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rủi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thường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loại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trừ</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nó</a:t>
            </a:r>
            <a:r>
              <a:rPr lang="en-US" dirty="0">
                <a:latin typeface="Times New Roman" panose="02020603050405020304" pitchFamily="18" charset="0"/>
                <a:cs typeface="Times New Roman" panose="02020603050405020304" pitchFamily="18" charset="0"/>
              </a:rPr>
              <a:t>. </a:t>
            </a:r>
          </a:p>
          <a:p>
            <a:r>
              <a:rPr lang="en-US" dirty="0" err="1" smtClean="0">
                <a:latin typeface="Times New Roman" panose="02020603050405020304" pitchFamily="18" charset="0"/>
                <a:cs typeface="Times New Roman" panose="02020603050405020304" pitchFamily="18" charset="0"/>
              </a:rPr>
              <a:t>Ví</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Rủi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thiếu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môn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tìm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thay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môn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hơn</a:t>
            </a:r>
            <a:r>
              <a:rPr lang="en-US" dirty="0">
                <a:latin typeface="Times New Roman" panose="02020603050405020304" pitchFamily="18" charset="0"/>
                <a:cs typeface="Times New Roman" panose="02020603050405020304" pitchFamily="18" charset="0"/>
              </a:rPr>
              <a:t>.</a:t>
            </a:r>
          </a:p>
          <a:p>
            <a:pPr marL="285750" lvl="0" indent="-285750">
              <a:buFont typeface="Arial" panose="020B0604020202020204" pitchFamily="34" charset="0"/>
              <a:buChar char="•"/>
            </a:pPr>
            <a:r>
              <a:rPr lang="en-US" b="1" dirty="0" err="1">
                <a:latin typeface="Times New Roman" panose="02020603050405020304" pitchFamily="18" charset="0"/>
                <a:cs typeface="Times New Roman" panose="02020603050405020304" pitchFamily="18" charset="0"/>
              </a:rPr>
              <a:t>Chấp</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nhận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rủi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ro</a:t>
            </a:r>
            <a:r>
              <a:rPr lang="en-US" b="1"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Chấp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hậu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rủi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xảy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ra.</a:t>
            </a:r>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r>
              <a:rPr lang="en-US" dirty="0" err="1" smtClean="0">
                <a:latin typeface="Times New Roman" panose="02020603050405020304" pitchFamily="18" charset="0"/>
                <a:cs typeface="Times New Roman" panose="02020603050405020304" pitchFamily="18" charset="0"/>
              </a:rPr>
              <a:t>Ví</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dụ</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Khách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hàng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yêu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cầu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cao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hơn</a:t>
            </a:r>
            <a:r>
              <a:rPr lang="en-US" dirty="0" smtClean="0">
                <a:latin typeface="Times New Roman" panose="02020603050405020304" pitchFamily="18" charset="0"/>
                <a:cs typeface="Times New Roman" panose="02020603050405020304" pitchFamily="18" charset="0"/>
              </a:rPr>
              <a:t> ban </a:t>
            </a:r>
            <a:r>
              <a:rPr lang="en-US" dirty="0" err="1" smtClean="0">
                <a:latin typeface="Times New Roman" panose="02020603050405020304" pitchFamily="18" charset="0"/>
                <a:cs typeface="Times New Roman" panose="02020603050405020304" pitchFamily="18" charset="0"/>
              </a:rPr>
              <a:t>đầu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chúng</a:t>
            </a:r>
            <a:r>
              <a:rPr lang="en-US" dirty="0" smtClean="0">
                <a:latin typeface="Times New Roman" panose="02020603050405020304" pitchFamily="18" charset="0"/>
                <a:cs typeface="Times New Roman" panose="02020603050405020304" pitchFamily="18" charset="0"/>
              </a:rPr>
              <a:t> ta </a:t>
            </a:r>
            <a:r>
              <a:rPr lang="en-US" dirty="0" err="1" smtClean="0">
                <a:latin typeface="Times New Roman" panose="02020603050405020304" pitchFamily="18" charset="0"/>
                <a:cs typeface="Times New Roman" panose="02020603050405020304" pitchFamily="18" charset="0"/>
              </a:rPr>
              <a:t>vẫn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chấp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nhận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rủi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ro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hoàn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thành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chậm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tiến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độ</a:t>
            </a:r>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19" name="TextBox 18"/>
          <p:cNvSpPr txBox="1"/>
          <p:nvPr/>
        </p:nvSpPr>
        <p:spPr>
          <a:xfrm>
            <a:off x="435630" y="4554424"/>
            <a:ext cx="11438629" cy="1200329"/>
          </a:xfrm>
          <a:prstGeom prst="rect">
            <a:avLst/>
          </a:prstGeom>
          <a:noFill/>
        </p:spPr>
        <p:txBody>
          <a:bodyPr wrap="square" rtlCol="0">
            <a:spAutoFit/>
          </a:bodyPr>
          <a:lstStyle/>
          <a:p>
            <a:pPr marL="285750" lvl="0" indent="-285750">
              <a:buFont typeface="Arial" panose="020B0604020202020204" pitchFamily="34" charset="0"/>
              <a:buChar char="•"/>
            </a:pPr>
            <a:r>
              <a:rPr lang="en-US" b="1" dirty="0" err="1">
                <a:latin typeface="Times New Roman" panose="02020603050405020304" pitchFamily="18" charset="0"/>
                <a:cs typeface="Times New Roman" panose="02020603050405020304" pitchFamily="18" charset="0"/>
              </a:rPr>
              <a:t>Chuyển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đổi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rủi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ro</a:t>
            </a:r>
            <a:r>
              <a:rPr lang="en-US" b="1"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Chuyển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những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hậu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rủi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nhiệm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thứ</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ba</a:t>
            </a:r>
            <a:r>
              <a:rPr lang="en-US" dirty="0">
                <a:latin typeface="Times New Roman" panose="02020603050405020304" pitchFamily="18" charset="0"/>
                <a:cs typeface="Times New Roman" panose="02020603050405020304" pitchFamily="18" charset="0"/>
              </a:rPr>
              <a:t>. </a:t>
            </a:r>
          </a:p>
          <a:p>
            <a:r>
              <a:rPr lang="en-US" dirty="0" err="1">
                <a:latin typeface="Times New Roman" panose="02020603050405020304" pitchFamily="18" charset="0"/>
                <a:cs typeface="Times New Roman" panose="02020603050405020304" pitchFamily="18" charset="0"/>
              </a:rPr>
              <a:t>Ví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Rủi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hỏng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chuyển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giao</a:t>
            </a:r>
            <a:r>
              <a:rPr lang="en-US" dirty="0">
                <a:latin typeface="Times New Roman" panose="02020603050405020304" pitchFamily="18" charset="0"/>
                <a:cs typeface="Times New Roman" panose="02020603050405020304" pitchFamily="18" charset="0"/>
              </a:rPr>
              <a:t> qua </a:t>
            </a:r>
            <a:r>
              <a:rPr lang="en-US" dirty="0" err="1">
                <a:latin typeface="Times New Roman" panose="02020603050405020304" pitchFamily="18" charset="0"/>
                <a:cs typeface="Times New Roman" panose="02020603050405020304" pitchFamily="18" charset="0"/>
              </a:rPr>
              <a:t>bên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thứ</a:t>
            </a:r>
            <a:r>
              <a:rPr lang="en-US" dirty="0">
                <a:latin typeface="Times New Roman" panose="02020603050405020304" pitchFamily="18" charset="0"/>
                <a:cs typeface="Times New Roman" panose="02020603050405020304" pitchFamily="18" charset="0"/>
              </a:rPr>
              <a:t> 3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ty </a:t>
            </a:r>
            <a:r>
              <a:rPr lang="en-US" dirty="0" err="1">
                <a:latin typeface="Times New Roman" panose="02020603050405020304" pitchFamily="18" charset="0"/>
                <a:cs typeface="Times New Roman" panose="02020603050405020304" pitchFamily="18" charset="0"/>
              </a:rPr>
              <a:t>bảo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hiểm</a:t>
            </a:r>
            <a:endParaRPr lang="en-US"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b="1" dirty="0" err="1">
                <a:latin typeface="Times New Roman" panose="02020603050405020304" pitchFamily="18" charset="0"/>
                <a:cs typeface="Times New Roman" panose="02020603050405020304" pitchFamily="18" charset="0"/>
              </a:rPr>
              <a:t>Làm</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nhẹ</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rủi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ro</a:t>
            </a:r>
            <a:r>
              <a:rPr lang="en-US" b="1"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nhẹ</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hưởng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rủi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bớt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xảy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nó</a:t>
            </a:r>
            <a:r>
              <a:rPr lang="en-US" dirty="0">
                <a:latin typeface="Times New Roman" panose="02020603050405020304" pitchFamily="18" charset="0"/>
                <a:cs typeface="Times New Roman" panose="02020603050405020304" pitchFamily="18" charset="0"/>
              </a:rPr>
              <a:t>.</a:t>
            </a:r>
          </a:p>
          <a:p>
            <a:r>
              <a:rPr lang="en-US" dirty="0" err="1">
                <a:latin typeface="Times New Roman" panose="02020603050405020304" pitchFamily="18" charset="0"/>
                <a:cs typeface="Times New Roman" panose="02020603050405020304" pitchFamily="18" charset="0"/>
              </a:rPr>
              <a:t>Ví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Thay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hoàn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toàn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rủi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hỏng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xảy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ra</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940142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arn(inVertical)">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xit" presetSubtype="21" fill="hold" grpId="1" nodeType="clickEffect">
                                  <p:stCondLst>
                                    <p:cond delay="0"/>
                                  </p:stCondLst>
                                  <p:childTnLst>
                                    <p:animEffect transition="out" filter="barn(inVertical)">
                                      <p:cBhvr>
                                        <p:cTn id="21" dur="500"/>
                                        <p:tgtEl>
                                          <p:spTgt spid="18"/>
                                        </p:tgtEl>
                                      </p:cBhvr>
                                    </p:animEffect>
                                    <p:set>
                                      <p:cBhvr>
                                        <p:cTn id="22" dur="1" fill="hold">
                                          <p:stCondLst>
                                            <p:cond delay="499"/>
                                          </p:stCondLst>
                                        </p:cTn>
                                        <p:tgtEl>
                                          <p:spTgt spid="1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arn(inVertical)">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8" grpId="0"/>
      <p:bldP spid="18" grpId="1"/>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36427" y="1436143"/>
            <a:ext cx="8919716" cy="49991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6" name="Rectangle 5"/>
          <p:cNvSpPr/>
          <p:nvPr/>
        </p:nvSpPr>
        <p:spPr>
          <a:xfrm>
            <a:off x="2268745" y="442026"/>
            <a:ext cx="3881887" cy="655608"/>
          </a:xfrm>
          <a:prstGeom prst="rect">
            <a:avLst/>
          </a:prstGeom>
          <a:solidFill>
            <a:schemeClr val="bg1">
              <a:alpha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p:cNvSpPr txBox="1"/>
          <p:nvPr/>
        </p:nvSpPr>
        <p:spPr>
          <a:xfrm>
            <a:off x="1595886" y="530370"/>
            <a:ext cx="5434641" cy="461665"/>
          </a:xfrm>
          <a:prstGeom prst="rect">
            <a:avLst/>
          </a:prstGeom>
          <a:noFill/>
        </p:spPr>
        <p:txBody>
          <a:bodyPr wrap="square" rtlCol="0">
            <a:spAutoFit/>
          </a:bodyPr>
          <a:lstStyle/>
          <a:p>
            <a:r>
              <a:rPr lang="en-US" sz="2400" b="1" dirty="0" err="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Giám</a:t>
            </a:r>
            <a:r>
              <a:rPr lang="en-US"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Sát</a:t>
            </a:r>
            <a:r>
              <a:rPr lang="en-US"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Và</a:t>
            </a:r>
            <a:r>
              <a:rPr lang="en-US"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Đối</a:t>
            </a:r>
            <a:r>
              <a:rPr lang="en-US"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Phó</a:t>
            </a:r>
            <a:endPar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extBox 2"/>
          <p:cNvSpPr txBox="1"/>
          <p:nvPr/>
        </p:nvSpPr>
        <p:spPr>
          <a:xfrm>
            <a:off x="957532" y="1820174"/>
            <a:ext cx="9842740" cy="1043796"/>
          </a:xfrm>
          <a:prstGeom prst="rect">
            <a:avLst/>
          </a:prstGeom>
          <a:noFill/>
        </p:spPr>
        <p:txBody>
          <a:bodyPr wrap="square" rtlCol="0">
            <a:spAutoFit/>
          </a:bodyPr>
          <a:lstStyle/>
          <a:p>
            <a:endParaRPr lang="en-US" dirty="0"/>
          </a:p>
        </p:txBody>
      </p:sp>
      <p:sp>
        <p:nvSpPr>
          <p:cNvPr id="8" name="TextBox 7"/>
          <p:cNvSpPr txBox="1"/>
          <p:nvPr/>
        </p:nvSpPr>
        <p:spPr>
          <a:xfrm>
            <a:off x="336427" y="2863970"/>
            <a:ext cx="4942939" cy="2308324"/>
          </a:xfrm>
          <a:prstGeom prst="rect">
            <a:avLst/>
          </a:prstGeom>
          <a:noFill/>
        </p:spPr>
        <p:txBody>
          <a:bodyPr wrap="square" rtlCol="0">
            <a:spAutoFit/>
          </a:bodyPr>
          <a:lstStyle/>
          <a:p>
            <a:pPr marL="28575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Giám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rủi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gồm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hiểu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trạng</a:t>
            </a:r>
            <a:r>
              <a:rPr lang="en-US" dirty="0">
                <a:latin typeface="Times New Roman" panose="02020603050405020304" pitchFamily="18" charset="0"/>
                <a:cs typeface="Times New Roman" panose="02020603050405020304" pitchFamily="18" charset="0"/>
              </a:rPr>
              <a:t> thái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chúng</a:t>
            </a:r>
            <a:r>
              <a:rPr lang="en-US"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dirty="0" err="1" smtClean="0">
                <a:latin typeface="Times New Roman" panose="02020603050405020304" pitchFamily="18" charset="0"/>
                <a:cs typeface="Times New Roman" panose="02020603050405020304" pitchFamily="18" charset="0"/>
              </a:rPr>
              <a:t>Điều</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chỉnh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rủi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gồm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rủi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rủi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xảy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ra.</a:t>
            </a:r>
            <a:r>
              <a:rPr lang="en-US"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dirty="0" err="1" smtClean="0">
                <a:latin typeface="Times New Roman" panose="02020603050405020304" pitchFamily="18" charset="0"/>
                <a:cs typeface="Times New Roman" panose="02020603050405020304" pitchFamily="18" charset="0"/>
              </a:rPr>
              <a:t>Kết</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giám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rủi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chỉnh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yêu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thay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đổi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đổi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khác</a:t>
            </a:r>
            <a:r>
              <a:rPr lang="en-US" dirty="0">
                <a:latin typeface="Times New Roman" panose="02020603050405020304" pitchFamily="18" charset="0"/>
                <a:cs typeface="Times New Roman" panose="02020603050405020304" pitchFamily="18" charset="0"/>
              </a:rPr>
              <a:t>.</a:t>
            </a:r>
          </a:p>
          <a:p>
            <a:endParaRPr lang="en-US"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08042" y="530370"/>
            <a:ext cx="6405113" cy="4270075"/>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3709356" y="5662782"/>
            <a:ext cx="8617791" cy="923330"/>
          </a:xfrm>
          <a:prstGeom prst="rect">
            <a:avLst/>
          </a:prstGeom>
          <a:noFill/>
        </p:spPr>
        <p:txBody>
          <a:bodyPr wrap="square" rtlCol="0">
            <a:spAutoFit/>
          </a:bodyPr>
          <a:lstStyle/>
          <a:p>
            <a:r>
              <a:rPr lang="en-US" i="1" dirty="0" err="1" smtClean="0">
                <a:latin typeface="Times New Roman" panose="02020603050405020304" pitchFamily="18" charset="0"/>
                <a:cs typeface="Times New Roman" panose="02020603050405020304" pitchFamily="18" charset="0"/>
              </a:rPr>
              <a:t>Các</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phần</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mềm</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hỗ</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trợ</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việc</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quản</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lý</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rủi</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ro</a:t>
            </a:r>
            <a:r>
              <a:rPr lang="en-US" i="1" dirty="0" smtClean="0">
                <a:latin typeface="Times New Roman" panose="02020603050405020304" pitchFamily="18" charset="0"/>
                <a:cs typeface="Times New Roman" panose="02020603050405020304" pitchFamily="18" charset="0"/>
              </a:rPr>
              <a:t>:</a:t>
            </a:r>
          </a:p>
          <a:p>
            <a:r>
              <a:rPr lang="en-US" dirty="0" err="1">
                <a:latin typeface="Times New Roman" panose="02020603050405020304" pitchFamily="18" charset="0"/>
                <a:cs typeface="Times New Roman" panose="02020603050405020304" pitchFamily="18" charset="0"/>
              </a:rPr>
              <a:t>Synergi</a:t>
            </a:r>
            <a:r>
              <a:rPr lang="en-US" dirty="0">
                <a:latin typeface="Times New Roman" panose="02020603050405020304" pitchFamily="18" charset="0"/>
                <a:cs typeface="Times New Roman" panose="02020603050405020304" pitchFamily="18" charset="0"/>
              </a:rPr>
              <a:t> Life , Monte Carlo, ALM (</a:t>
            </a:r>
            <a:r>
              <a:rPr lang="en-US" dirty="0" err="1">
                <a:latin typeface="Times New Roman" panose="02020603050405020304" pitchFamily="18" charset="0"/>
                <a:cs typeface="Times New Roman" panose="02020603050405020304" pitchFamily="18" charset="0"/>
              </a:rPr>
              <a:t>Quản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vòng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ứng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Microsoft Project,…</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189822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268745" y="442026"/>
            <a:ext cx="3881887" cy="655608"/>
          </a:xfrm>
          <a:prstGeom prst="rect">
            <a:avLst/>
          </a:prstGeom>
          <a:solidFill>
            <a:schemeClr val="bg1">
              <a:alpha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8973" r="43457"/>
          <a:stretch/>
        </p:blipFill>
        <p:spPr>
          <a:xfrm>
            <a:off x="8624" y="1"/>
            <a:ext cx="4201064" cy="6858000"/>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3735235" y="1953731"/>
            <a:ext cx="4628074" cy="769441"/>
          </a:xfrm>
          <a:prstGeom prst="rect">
            <a:avLst/>
          </a:prstGeom>
          <a:noFill/>
        </p:spPr>
        <p:txBody>
          <a:bodyPr wrap="square" rtlCol="0">
            <a:spAutoFit/>
          </a:bodyPr>
          <a:lstStyle/>
          <a:p>
            <a:r>
              <a:rPr lang="en-US" sz="4400" b="1" dirty="0" err="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a:t>
            </a:r>
            <a:r>
              <a:rPr lang="en-US" sz="4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400" b="1" dirty="0" err="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Luận</a:t>
            </a:r>
            <a:endParaRPr 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TextBox 3"/>
          <p:cNvSpPr txBox="1"/>
          <p:nvPr/>
        </p:nvSpPr>
        <p:spPr>
          <a:xfrm>
            <a:off x="4439729" y="2958861"/>
            <a:ext cx="7286445" cy="2585323"/>
          </a:xfrm>
          <a:prstGeom prst="rect">
            <a:avLst/>
          </a:prstGeom>
          <a:noFill/>
        </p:spPr>
        <p:txBody>
          <a:bodyPr wrap="square" rtlCol="0">
            <a:spAutoFit/>
          </a:bodyPr>
          <a:lstStyle/>
          <a:p>
            <a:pPr marL="285750" lvl="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Rủi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những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xảy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chủ</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mềm</a:t>
            </a:r>
            <a:r>
              <a:rPr lang="en-US" dirty="0">
                <a:latin typeface="Times New Roman" panose="02020603050405020304" pitchFamily="18" charset="0"/>
                <a:cs typeface="Times New Roman" panose="02020603050405020304" pitchFamily="18" charset="0"/>
              </a:rPr>
              <a:t>. </a:t>
            </a:r>
          </a:p>
          <a:p>
            <a:pPr marL="285750" lvl="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Phân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biệt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giữa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rủi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thay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đổi</a:t>
            </a:r>
            <a:r>
              <a:rPr lang="en-US" dirty="0">
                <a:latin typeface="Times New Roman" panose="02020603050405020304" pitchFamily="18" charset="0"/>
                <a:cs typeface="Times New Roman" panose="02020603050405020304" pitchFamily="18" charset="0"/>
              </a:rPr>
              <a:t>. </a:t>
            </a:r>
          </a:p>
          <a:p>
            <a:pPr marL="285750" lvl="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Rủi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loại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trừ</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triệt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người</a:t>
            </a:r>
            <a:r>
              <a:rPr lang="en-US" dirty="0">
                <a:latin typeface="Times New Roman" panose="02020603050405020304" pitchFamily="18" charset="0"/>
                <a:cs typeface="Times New Roman" panose="02020603050405020304" pitchFamily="18" charset="0"/>
              </a:rPr>
              <a:t> ta </a:t>
            </a:r>
            <a:r>
              <a:rPr lang="en-US" dirty="0" err="1">
                <a:latin typeface="Times New Roman" panose="02020603050405020304" pitchFamily="18" charset="0"/>
                <a:cs typeface="Times New Roman" panose="02020603050405020304" pitchFamily="18" charset="0"/>
              </a:rPr>
              <a:t>cần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thiểu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thiệt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nó</a:t>
            </a:r>
            <a:r>
              <a:rPr lang="en-US" dirty="0">
                <a:latin typeface="Times New Roman" panose="02020603050405020304" pitchFamily="18" charset="0"/>
                <a:cs typeface="Times New Roman" panose="02020603050405020304" pitchFamily="18" charset="0"/>
              </a:rPr>
              <a:t> </a:t>
            </a:r>
          </a:p>
          <a:p>
            <a:pPr marL="285750" lvl="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doanh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nghiệp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xuất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mềm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qui </a:t>
            </a: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chỉnh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rủi</a:t>
            </a:r>
            <a:r>
              <a:rPr lang="en-US" dirty="0">
                <a:latin typeface="Times New Roman" panose="02020603050405020304" pitchFamily="18" charset="0"/>
                <a:cs typeface="Times New Roman" panose="02020603050405020304" pitchFamily="18" charset="0"/>
              </a:rPr>
              <a:t> ro. </a:t>
            </a:r>
          </a:p>
          <a:p>
            <a:pPr marL="285750" lvl="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Quản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rủi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hóa</a:t>
            </a:r>
            <a:r>
              <a:rPr lang="en-US"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11" name="Rectangle 10"/>
          <p:cNvSpPr/>
          <p:nvPr/>
        </p:nvSpPr>
        <p:spPr>
          <a:xfrm>
            <a:off x="5946476" y="1800535"/>
            <a:ext cx="6245524" cy="800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450803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16638"/>
          <a:stretch/>
        </p:blipFill>
        <p:spPr>
          <a:xfrm>
            <a:off x="-1" y="0"/>
            <a:ext cx="12215989" cy="6788989"/>
          </a:xfrm>
          <a:prstGeom prst="rect">
            <a:avLst/>
          </a:prstGeom>
        </p:spPr>
      </p:pic>
      <p:sp>
        <p:nvSpPr>
          <p:cNvPr id="4" name="TextBox 3"/>
          <p:cNvSpPr txBox="1"/>
          <p:nvPr/>
        </p:nvSpPr>
        <p:spPr>
          <a:xfrm>
            <a:off x="4555238" y="2501660"/>
            <a:ext cx="2829465" cy="1323439"/>
          </a:xfrm>
          <a:prstGeom prst="rect">
            <a:avLst/>
          </a:prstGeom>
          <a:noFill/>
          <a:effectLst>
            <a:outerShdw blurRad="50800" dist="38100" dir="16200000" rotWithShape="0">
              <a:prstClr val="black">
                <a:alpha val="40000"/>
              </a:prstClr>
            </a:outerShdw>
          </a:effectLst>
        </p:spPr>
        <p:txBody>
          <a:bodyPr wrap="square" rtlCol="0">
            <a:spAutoFit/>
          </a:bodyPr>
          <a:lstStyle/>
          <a:p>
            <a:pPr algn="ctr"/>
            <a:r>
              <a:rPr lang="en-US" sz="4000" dirty="0" smtClean="0">
                <a:latin typeface="Harlow Solid Italic" panose="04030604020F02020D02" pitchFamily="82" charset="0"/>
                <a:cs typeface="Times New Roman" panose="02020603050405020304" pitchFamily="18" charset="0"/>
              </a:rPr>
              <a:t>Thanks For Listening</a:t>
            </a:r>
            <a:endParaRPr lang="en-US" sz="4000" dirty="0">
              <a:latin typeface="Harlow Solid Italic" panose="04030604020F02020D02" pitchFamily="82" charset="0"/>
              <a:cs typeface="Times New Roman" panose="02020603050405020304" pitchFamily="18" charset="0"/>
            </a:endParaRPr>
          </a:p>
        </p:txBody>
      </p:sp>
    </p:spTree>
    <p:extLst>
      <p:ext uri="{BB962C8B-B14F-4D97-AF65-F5344CB8AC3E}">
        <p14:creationId xmlns:p14="http://schemas.microsoft.com/office/powerpoint/2010/main" val="12048280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blip>
          <a:srcRect/>
          <a:stretch>
            <a:fillRect t="-9000" b="-9000"/>
          </a:stretch>
        </a:blipFill>
        <a:effectLst/>
      </p:bgPr>
    </p:bg>
    <p:spTree>
      <p:nvGrpSpPr>
        <p:cNvPr id="1" name=""/>
        <p:cNvGrpSpPr/>
        <p:nvPr/>
      </p:nvGrpSpPr>
      <p:grpSpPr>
        <a:xfrm>
          <a:off x="0" y="0"/>
          <a:ext cx="0" cy="0"/>
          <a:chOff x="0" y="0"/>
          <a:chExt cx="0" cy="0"/>
        </a:xfrm>
      </p:grpSpPr>
      <p:sp>
        <p:nvSpPr>
          <p:cNvPr id="4" name="Rectangle 3"/>
          <p:cNvSpPr/>
          <p:nvPr/>
        </p:nvSpPr>
        <p:spPr>
          <a:xfrm>
            <a:off x="421794" y="2398144"/>
            <a:ext cx="6578540" cy="3424686"/>
          </a:xfrm>
          <a:prstGeom prst="rect">
            <a:avLst/>
          </a:prstGeom>
          <a:solidFill>
            <a:schemeClr val="bg1">
              <a:lumMod val="95000"/>
            </a:schemeClr>
          </a:solidFill>
          <a:ln>
            <a:solidFill>
              <a:schemeClr val="bg1"/>
            </a:solid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72191" y="3510322"/>
            <a:ext cx="6677745" cy="1200329"/>
          </a:xfrm>
          <a:prstGeom prst="rect">
            <a:avLst/>
          </a:prstGeom>
          <a:noFill/>
        </p:spPr>
        <p:txBody>
          <a:bodyPr wrap="square" rtlCol="0">
            <a:spAutoFit/>
          </a:bodyPr>
          <a:lstStyle/>
          <a:p>
            <a:pPr algn="ctr"/>
            <a:r>
              <a:rPr lang="en-US" sz="3500" dirty="0" smtClean="0">
                <a:latin typeface="Times New Roman" panose="02020603050405020304" pitchFamily="18" charset="0"/>
                <a:cs typeface="Times New Roman" panose="02020603050405020304" pitchFamily="18" charset="0"/>
              </a:rPr>
              <a:t>I. TẦM QUAN TRỌNG CỦA VIỆC QUẢN LÝ RỦI RO DỰ ÁN</a:t>
            </a:r>
            <a:endParaRPr lang="en-US" sz="3500" dirty="0">
              <a:latin typeface="Times New Roman" panose="02020603050405020304" pitchFamily="18" charset="0"/>
              <a:cs typeface="Times New Roman" panose="02020603050405020304" pitchFamily="18" charset="0"/>
            </a:endParaRPr>
          </a:p>
        </p:txBody>
      </p:sp>
      <p:sp>
        <p:nvSpPr>
          <p:cNvPr id="2" name="TextBox 1"/>
          <p:cNvSpPr txBox="1"/>
          <p:nvPr/>
        </p:nvSpPr>
        <p:spPr>
          <a:xfrm>
            <a:off x="803961" y="2540825"/>
            <a:ext cx="5814203" cy="3139321"/>
          </a:xfrm>
          <a:prstGeom prst="rect">
            <a:avLst/>
          </a:prstGeom>
          <a:noFill/>
        </p:spPr>
        <p:txBody>
          <a:bodyPr wrap="square" rtlCol="0">
            <a:spAutoFit/>
          </a:bodyPr>
          <a:lstStyle/>
          <a:p>
            <a:pPr marL="285750" lvl="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Tạo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môi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trường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việc</a:t>
            </a:r>
            <a:r>
              <a:rPr lang="en-US" dirty="0">
                <a:latin typeface="Times New Roman" panose="02020603050405020304" pitchFamily="18" charset="0"/>
                <a:cs typeface="Times New Roman" panose="02020603050405020304" pitchFamily="18" charset="0"/>
              </a:rPr>
              <a:t> an </a:t>
            </a:r>
            <a:r>
              <a:rPr lang="en-US" dirty="0" err="1">
                <a:latin typeface="Times New Roman" panose="02020603050405020304" pitchFamily="18" charset="0"/>
                <a:cs typeface="Times New Roman" panose="02020603050405020304" pitchFamily="18" charset="0"/>
              </a:rPr>
              <a:t>toàn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dirty="0" err="1" smtClean="0">
                <a:latin typeface="Times New Roman" panose="02020603050405020304" pitchFamily="18" charset="0"/>
                <a:cs typeface="Times New Roman" panose="02020603050405020304" pitchFamily="18" charset="0"/>
              </a:rPr>
              <a:t>Tăng</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ổn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định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án</a:t>
            </a:r>
            <a:r>
              <a:rPr lang="en-US" dirty="0">
                <a:latin typeface="Times New Roman" panose="02020603050405020304" pitchFamily="18" charset="0"/>
                <a:cs typeface="Times New Roman" panose="02020603050405020304" pitchFamily="18" charset="0"/>
              </a:rPr>
              <a:t>.</a:t>
            </a:r>
          </a:p>
          <a:p>
            <a:pPr marL="285750" lvl="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Bảo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khỏi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những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hại</a:t>
            </a:r>
            <a:r>
              <a:rPr lang="en-US" dirty="0" smtClean="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Giúp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tổ</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ổn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định</a:t>
            </a:r>
            <a:r>
              <a:rPr lang="en-US" dirty="0" smtClean="0">
                <a:latin typeface="Times New Roman" panose="02020603050405020304" pitchFamily="18" charset="0"/>
                <a:cs typeface="Times New Roman" panose="02020603050405020304" pitchFamily="18" charset="0"/>
              </a:rPr>
              <a:t>.</a:t>
            </a:r>
          </a:p>
          <a:p>
            <a:pPr marL="285750" lvl="0" indent="-285750">
              <a:buFont typeface="Arial" panose="020B0604020202020204" pitchFamily="34" charset="0"/>
              <a:buChar char="•"/>
            </a:pPr>
            <a:r>
              <a:rPr lang="en-US" dirty="0" err="1" smtClean="0">
                <a:latin typeface="Times New Roman" panose="02020603050405020304" pitchFamily="18" charset="0"/>
                <a:cs typeface="Times New Roman" panose="02020603050405020304" pitchFamily="18" charset="0"/>
              </a:rPr>
              <a:t>Bảo</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những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người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khỏi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tổn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hại</a:t>
            </a:r>
            <a:r>
              <a:rPr lang="en-US" dirty="0">
                <a:latin typeface="Times New Roman" panose="02020603050405020304" pitchFamily="18" charset="0"/>
                <a:cs typeface="Times New Roman" panose="02020603050405020304" pitchFamily="18" charset="0"/>
              </a:rPr>
              <a:t>.</a:t>
            </a:r>
          </a:p>
          <a:p>
            <a:pPr marL="285750" lvl="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Tiết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kiệm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a:t>
            </a:r>
          </a:p>
          <a:p>
            <a:pPr marL="285750" lvl="0" indent="-285750">
              <a:buFont typeface="Arial" panose="020B0604020202020204" pitchFamily="34" charset="0"/>
              <a:buChar char="•"/>
            </a:pPr>
            <a:r>
              <a:rPr lang="en-US" dirty="0" err="1" smtClean="0">
                <a:latin typeface="Times New Roman" panose="02020603050405020304" pitchFamily="18" charset="0"/>
                <a:cs typeface="Times New Roman" panose="02020603050405020304" pitchFamily="18" charset="0"/>
              </a:rPr>
              <a:t>Giúp</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mục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tiêu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sứ</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mệnh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chiến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doanh</a:t>
            </a:r>
            <a:r>
              <a:rPr lang="en-US" dirty="0">
                <a:latin typeface="Times New Roman" panose="02020603050405020304" pitchFamily="18" charset="0"/>
                <a:cs typeface="Times New Roman" panose="02020603050405020304" pitchFamily="18" charset="0"/>
              </a:rPr>
              <a:t>.</a:t>
            </a:r>
          </a:p>
          <a:p>
            <a:pPr marL="285750" lvl="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Giúp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định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đúng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đắn</a:t>
            </a:r>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029810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0935" y="707366"/>
            <a:ext cx="8824823" cy="58314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3260" t="26030" r="8833" b="29651"/>
          <a:stretch/>
        </p:blipFill>
        <p:spPr>
          <a:xfrm>
            <a:off x="2846717" y="332116"/>
            <a:ext cx="8842075" cy="2971801"/>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2001328" y="957531"/>
            <a:ext cx="1846054" cy="474453"/>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TextBox 7"/>
          <p:cNvSpPr txBox="1"/>
          <p:nvPr/>
        </p:nvSpPr>
        <p:spPr>
          <a:xfrm>
            <a:off x="772064" y="994703"/>
            <a:ext cx="2346385" cy="400110"/>
          </a:xfrm>
          <a:prstGeom prst="rect">
            <a:avLst/>
          </a:prstGeom>
          <a:noFill/>
        </p:spPr>
        <p:txBody>
          <a:bodyPr wrap="square" rtlCol="0">
            <a:spAutoFit/>
          </a:bodyPr>
          <a:lstStyle/>
          <a:p>
            <a:pPr algn="ctr"/>
            <a:r>
              <a:rPr lang="en-US" sz="2000" b="1"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II. RỦI RO LÀ GÌ?</a:t>
            </a:r>
            <a:endParaRPr lang="en-US" sz="20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 name="TextBox 1"/>
          <p:cNvSpPr txBox="1"/>
          <p:nvPr/>
        </p:nvSpPr>
        <p:spPr>
          <a:xfrm>
            <a:off x="2984740" y="3641344"/>
            <a:ext cx="6211018" cy="1231106"/>
          </a:xfrm>
          <a:prstGeom prst="rect">
            <a:avLst/>
          </a:prstGeom>
          <a:noFill/>
        </p:spPr>
        <p:txBody>
          <a:bodyPr wrap="square" rtlCol="0">
            <a:spAutoFit/>
          </a:bodyPr>
          <a:lstStyle/>
          <a:p>
            <a:r>
              <a:rPr lang="vi-VN" sz="2000" b="1" dirty="0">
                <a:latin typeface="+mj-lt"/>
              </a:rPr>
              <a:t>Rủi ro </a:t>
            </a:r>
            <a:r>
              <a:rPr lang="vi-VN" dirty="0">
                <a:latin typeface="+mj-lt"/>
              </a:rPr>
              <a:t>là một sự việc không mong muốn xảy ra với con người. Nó gây ra hậu quả, để lại thiệt hại mà chúng ta không biết, không lường trước được về không gian, thời gian, cũng như mức độ nghiêm trọng</a:t>
            </a:r>
            <a:r>
              <a:rPr lang="vi-VN" dirty="0" smtClean="0">
                <a:latin typeface="+mj-lt"/>
              </a:rPr>
              <a:t>.</a:t>
            </a:r>
            <a:endParaRPr lang="en-US" dirty="0">
              <a:latin typeface="+mj-lt"/>
            </a:endParaRPr>
          </a:p>
        </p:txBody>
      </p:sp>
      <p:sp>
        <p:nvSpPr>
          <p:cNvPr id="9" name="TextBox 8"/>
          <p:cNvSpPr txBox="1"/>
          <p:nvPr/>
        </p:nvSpPr>
        <p:spPr>
          <a:xfrm>
            <a:off x="2984740" y="3641344"/>
            <a:ext cx="6211018" cy="1508105"/>
          </a:xfrm>
          <a:prstGeom prst="rect">
            <a:avLst/>
          </a:prstGeom>
          <a:noFill/>
        </p:spPr>
        <p:txBody>
          <a:bodyPr wrap="square" rtlCol="0">
            <a:spAutoFit/>
          </a:bodyPr>
          <a:lstStyle/>
          <a:p>
            <a:r>
              <a:rPr lang="en-US" sz="2000" b="1" dirty="0" err="1">
                <a:latin typeface="Times New Roman" panose="02020603050405020304" pitchFamily="18" charset="0"/>
                <a:cs typeface="Times New Roman" panose="02020603050405020304" pitchFamily="18" charset="0"/>
              </a:rPr>
              <a:t>Rủi</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ro</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dự</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hưởng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tiêu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a:t>
            </a: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án</a:t>
            </a:r>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tác</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tiêu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a:t>
            </a: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án</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Rủi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án</a:t>
            </a:r>
            <a:r>
              <a:rPr lang="en-US" i="1"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thiểu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thậm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ngừa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Tuy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này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đòi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hỏi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tầm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nhìn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rủi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trước</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305731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xit" presetSubtype="21" fill="hold" grpId="1" nodeType="clickEffect">
                                  <p:stCondLst>
                                    <p:cond delay="0"/>
                                  </p:stCondLst>
                                  <p:childTnLst>
                                    <p:animEffect transition="out" filter="barn(inVertical)">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0935" y="707366"/>
            <a:ext cx="8824823" cy="58314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3000"/>
                    </a14:imgEffect>
                  </a14:imgLayer>
                </a14:imgProps>
              </a:ext>
              <a:ext uri="{28A0092B-C50C-407E-A947-70E740481C1C}">
                <a14:useLocalDpi xmlns:a14="http://schemas.microsoft.com/office/drawing/2010/main" val="0"/>
              </a:ext>
            </a:extLst>
          </a:blip>
          <a:srcRect l="5809" t="32162" r="7399" b="23392"/>
          <a:stretch/>
        </p:blipFill>
        <p:spPr>
          <a:xfrm>
            <a:off x="2877988" y="280358"/>
            <a:ext cx="8922948" cy="2980427"/>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2432649" y="957531"/>
            <a:ext cx="2950233" cy="474453"/>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TextBox 7"/>
          <p:cNvSpPr txBox="1"/>
          <p:nvPr/>
        </p:nvSpPr>
        <p:spPr>
          <a:xfrm>
            <a:off x="299768" y="994702"/>
            <a:ext cx="5249174" cy="400110"/>
          </a:xfrm>
          <a:prstGeom prst="rect">
            <a:avLst/>
          </a:prstGeom>
          <a:noFill/>
        </p:spPr>
        <p:txBody>
          <a:bodyPr wrap="square" rtlCol="0">
            <a:spAutoFit/>
          </a:bodyPr>
          <a:lstStyle/>
          <a:p>
            <a:pPr algn="ctr"/>
            <a:r>
              <a:rPr lang="en-US" sz="20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III.QUẢN LÝ RỦI RO DỰ ÁN LÀ GÌ?</a:t>
            </a:r>
            <a:endParaRPr lang="en-US" sz="20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TextBox 5"/>
          <p:cNvSpPr txBox="1"/>
          <p:nvPr/>
        </p:nvSpPr>
        <p:spPr>
          <a:xfrm>
            <a:off x="2984740" y="5528806"/>
            <a:ext cx="6211018" cy="646331"/>
          </a:xfrm>
          <a:prstGeom prst="rect">
            <a:avLst/>
          </a:prstGeom>
          <a:noFill/>
        </p:spPr>
        <p:txBody>
          <a:bodyPr wrap="square" rtlCol="0">
            <a:spAutoFit/>
          </a:bodyPr>
          <a:lstStyle/>
          <a:p>
            <a:r>
              <a:rPr lang="vi-VN" dirty="0">
                <a:latin typeface="+mj-lt"/>
              </a:rPr>
              <a:t>Mục đích của quản lý rủi ro dự án là vừa tối thiểu những rủi ro có thể xảy ra, vừa tối đa các cơ hội tiềm </a:t>
            </a:r>
            <a:r>
              <a:rPr lang="vi-VN" dirty="0" smtClean="0">
                <a:latin typeface="+mj-lt"/>
              </a:rPr>
              <a:t>năng</a:t>
            </a:r>
            <a:r>
              <a:rPr lang="en-US" dirty="0" smtClean="0">
                <a:latin typeface="+mj-lt"/>
              </a:rPr>
              <a:t>.</a:t>
            </a:r>
            <a:endParaRPr lang="en-US" dirty="0">
              <a:latin typeface="+mj-lt"/>
              <a:cs typeface="Times New Roman" panose="02020603050405020304" pitchFamily="18" charset="0"/>
            </a:endParaRPr>
          </a:p>
        </p:txBody>
      </p:sp>
      <p:sp>
        <p:nvSpPr>
          <p:cNvPr id="9" name="TextBox 8"/>
          <p:cNvSpPr txBox="1"/>
          <p:nvPr/>
        </p:nvSpPr>
        <p:spPr>
          <a:xfrm>
            <a:off x="2984740" y="3687793"/>
            <a:ext cx="6211018" cy="1477328"/>
          </a:xfrm>
          <a:prstGeom prst="rect">
            <a:avLst/>
          </a:prstGeom>
          <a:noFill/>
        </p:spPr>
        <p:txBody>
          <a:bodyPr wrap="square" rtlCol="0">
            <a:spAutoFit/>
          </a:bodyPr>
          <a:lstStyle/>
          <a:p>
            <a:r>
              <a:rPr lang="vi-VN" dirty="0">
                <a:latin typeface="+mj-lt"/>
              </a:rPr>
              <a:t>Quản lý rủi ro </a:t>
            </a:r>
            <a:r>
              <a:rPr lang="en-US" dirty="0" err="1" smtClean="0">
                <a:latin typeface="Times New Roman" panose="02020603050405020304" pitchFamily="18" charset="0"/>
                <a:cs typeface="Times New Roman" panose="02020603050405020304" pitchFamily="18" charset="0"/>
              </a:rPr>
              <a:t>dự</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án</a:t>
            </a:r>
            <a:r>
              <a:rPr lang="en-US" dirty="0" smtClean="0">
                <a:latin typeface="Times New Roman" panose="02020603050405020304" pitchFamily="18" charset="0"/>
                <a:cs typeface="Times New Roman" panose="02020603050405020304" pitchFamily="18" charset="0"/>
              </a:rPr>
              <a:t> </a:t>
            </a:r>
            <a:r>
              <a:rPr lang="vi-VN" dirty="0" smtClean="0">
                <a:latin typeface="+mj-lt"/>
              </a:rPr>
              <a:t>cũng </a:t>
            </a:r>
            <a:r>
              <a:rPr lang="vi-VN" dirty="0">
                <a:latin typeface="+mj-lt"/>
              </a:rPr>
              <a:t>tương tự như việc bạn luôn mang theo </a:t>
            </a:r>
            <a:r>
              <a:rPr lang="vi-VN" dirty="0" smtClean="0">
                <a:latin typeface="+mj-lt"/>
              </a:rPr>
              <a:t>1</a:t>
            </a:r>
            <a:r>
              <a:rPr lang="en-US" dirty="0" smtClean="0">
                <a:latin typeface="+mj-lt"/>
              </a:rPr>
              <a:t> </a:t>
            </a:r>
            <a:r>
              <a:rPr lang="vi-VN" dirty="0" smtClean="0">
                <a:latin typeface="+mj-lt"/>
              </a:rPr>
              <a:t>chiếc </a:t>
            </a:r>
            <a:r>
              <a:rPr lang="vi-VN" dirty="0">
                <a:latin typeface="+mj-lt"/>
              </a:rPr>
              <a:t>ô trong túi xách bất kể trời nắng hay mưa. Hãy luôn có sự chủ động cho những rủi ro nghiêm trọng có thể xảy ra để tự tin đối mặt, xử lý triệt để mà không gây bất kỳ ảnh hưởng tiêu cực nào đến dự án đang diễn ra.</a:t>
            </a:r>
            <a:endParaRPr lang="en-US" dirty="0" smtClean="0">
              <a:latin typeface="+mj-lt"/>
            </a:endParaRPr>
          </a:p>
        </p:txBody>
      </p:sp>
      <p:pic>
        <p:nvPicPr>
          <p:cNvPr id="1026" name="Picture 2" descr="Buncee - Weather Journal"/>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46684" y="3260785"/>
            <a:ext cx="2903327" cy="2903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667379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barn(inVertical)">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96376" y="774495"/>
            <a:ext cx="8824823" cy="58314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9616" t="3007" r="19301" b="-490"/>
          <a:stretch/>
        </p:blipFill>
        <p:spPr>
          <a:xfrm>
            <a:off x="7152491" y="1441394"/>
            <a:ext cx="4485736" cy="4511615"/>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2922068" y="966941"/>
            <a:ext cx="3217654" cy="474453"/>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p:cNvSpPr/>
          <p:nvPr/>
        </p:nvSpPr>
        <p:spPr>
          <a:xfrm>
            <a:off x="496376" y="636781"/>
            <a:ext cx="5188432" cy="11316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IV. QUÁ TRÌNH CỦA QUẢN LÝ RỦI RO</a:t>
            </a:r>
            <a:endParaRPr lang="en-US" sz="20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7" name="Rectangle 6"/>
          <p:cNvSpPr/>
          <p:nvPr/>
        </p:nvSpPr>
        <p:spPr>
          <a:xfrm>
            <a:off x="1613139" y="2409197"/>
            <a:ext cx="4951562" cy="634512"/>
          </a:xfrm>
          <a:prstGeom prst="rect">
            <a:avLst/>
          </a:prstGeom>
          <a:solidFill>
            <a:schemeClr val="accent1">
              <a:lumMod val="40000"/>
              <a:lumOff val="60000"/>
            </a:schemeClr>
          </a:solidFill>
          <a:ln>
            <a:noFill/>
          </a:ln>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latin typeface="Times New Roman" panose="02020603050405020304" pitchFamily="18" charset="0"/>
                <a:cs typeface="Times New Roman" panose="02020603050405020304" pitchFamily="18" charset="0"/>
              </a:rPr>
              <a:t>Lập</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Kế</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Hoạch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Quản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Lý</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Rủi</a:t>
            </a:r>
            <a:r>
              <a:rPr lang="en-US" b="1" dirty="0">
                <a:latin typeface="Times New Roman" panose="02020603050405020304" pitchFamily="18" charset="0"/>
                <a:cs typeface="Times New Roman" panose="02020603050405020304" pitchFamily="18" charset="0"/>
              </a:rPr>
              <a:t> Ro</a:t>
            </a:r>
          </a:p>
        </p:txBody>
      </p:sp>
      <p:sp>
        <p:nvSpPr>
          <p:cNvPr id="8" name="Rectangle 7"/>
          <p:cNvSpPr/>
          <p:nvPr/>
        </p:nvSpPr>
        <p:spPr>
          <a:xfrm>
            <a:off x="1368565" y="2962232"/>
            <a:ext cx="4951562" cy="634512"/>
          </a:xfrm>
          <a:prstGeom prst="rect">
            <a:avLst/>
          </a:prstGeom>
          <a:solidFill>
            <a:schemeClr val="accent1">
              <a:lumMod val="60000"/>
              <a:lumOff val="40000"/>
            </a:schemeClr>
          </a:solidFill>
          <a:ln>
            <a:noFill/>
          </a:ln>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latin typeface="Times New Roman" panose="02020603050405020304" pitchFamily="18" charset="0"/>
                <a:cs typeface="Times New Roman" panose="02020603050405020304" pitchFamily="18" charset="0"/>
              </a:rPr>
              <a:t>Xác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Định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Rủi</a:t>
            </a:r>
            <a:r>
              <a:rPr lang="en-US" b="1" dirty="0">
                <a:latin typeface="Times New Roman" panose="02020603050405020304" pitchFamily="18" charset="0"/>
                <a:cs typeface="Times New Roman" panose="02020603050405020304" pitchFamily="18" charset="0"/>
              </a:rPr>
              <a:t> Ro</a:t>
            </a:r>
          </a:p>
        </p:txBody>
      </p:sp>
      <p:sp>
        <p:nvSpPr>
          <p:cNvPr id="9" name="Rectangle 8"/>
          <p:cNvSpPr/>
          <p:nvPr/>
        </p:nvSpPr>
        <p:spPr>
          <a:xfrm>
            <a:off x="1141840" y="3540202"/>
            <a:ext cx="4951562" cy="634512"/>
          </a:xfrm>
          <a:prstGeom prst="rect">
            <a:avLst/>
          </a:prstGeom>
          <a:solidFill>
            <a:schemeClr val="accent1">
              <a:lumMod val="75000"/>
            </a:schemeClr>
          </a:solidFill>
          <a:ln>
            <a:noFill/>
          </a:ln>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latin typeface="Times New Roman" panose="02020603050405020304" pitchFamily="18" charset="0"/>
                <a:cs typeface="Times New Roman" panose="02020603050405020304" pitchFamily="18" charset="0"/>
              </a:rPr>
              <a:t>Phân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Tích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Rủi</a:t>
            </a:r>
            <a:r>
              <a:rPr lang="en-US" b="1"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Ro (</a:t>
            </a:r>
            <a:r>
              <a:rPr lang="en-US" b="1" dirty="0" err="1" smtClean="0">
                <a:latin typeface="Times New Roman" panose="02020603050405020304" pitchFamily="18" charset="0"/>
                <a:cs typeface="Times New Roman" panose="02020603050405020304" pitchFamily="18" charset="0"/>
              </a:rPr>
              <a:t>Định</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Lượng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và</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Định</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Tính</a:t>
            </a:r>
            <a:r>
              <a:rPr lang="en-US" b="1" dirty="0" smtClean="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p:txBody>
      </p:sp>
      <p:sp>
        <p:nvSpPr>
          <p:cNvPr id="10" name="Rectangle 9"/>
          <p:cNvSpPr/>
          <p:nvPr/>
        </p:nvSpPr>
        <p:spPr>
          <a:xfrm>
            <a:off x="922539" y="4118172"/>
            <a:ext cx="4951562" cy="634512"/>
          </a:xfrm>
          <a:prstGeom prst="rect">
            <a:avLst/>
          </a:prstGeom>
          <a:solidFill>
            <a:schemeClr val="accent1">
              <a:lumMod val="50000"/>
            </a:schemeClr>
          </a:solidFill>
          <a:ln>
            <a:noFill/>
          </a:ln>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latin typeface="Times New Roman" panose="02020603050405020304" pitchFamily="18" charset="0"/>
                <a:cs typeface="Times New Roman" panose="02020603050405020304" pitchFamily="18" charset="0"/>
              </a:rPr>
              <a:t>Lập</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Kế</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Hoạch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Xử</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Lý</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Rủi</a:t>
            </a:r>
            <a:r>
              <a:rPr lang="en-US" b="1" dirty="0">
                <a:latin typeface="Times New Roman" panose="02020603050405020304" pitchFamily="18" charset="0"/>
                <a:cs typeface="Times New Roman" panose="02020603050405020304" pitchFamily="18" charset="0"/>
              </a:rPr>
              <a:t> Ro</a:t>
            </a:r>
          </a:p>
        </p:txBody>
      </p:sp>
      <p:sp>
        <p:nvSpPr>
          <p:cNvPr id="11" name="Rectangle 10"/>
          <p:cNvSpPr/>
          <p:nvPr/>
        </p:nvSpPr>
        <p:spPr>
          <a:xfrm>
            <a:off x="703238" y="4696142"/>
            <a:ext cx="4951562" cy="634512"/>
          </a:xfrm>
          <a:prstGeom prst="rect">
            <a:avLst/>
          </a:prstGeom>
          <a:solidFill>
            <a:srgbClr val="183C5C"/>
          </a:solidFill>
          <a:ln>
            <a:noFill/>
          </a:ln>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latin typeface="Times New Roman" panose="02020603050405020304" pitchFamily="18" charset="0"/>
                <a:cs typeface="Times New Roman" panose="02020603050405020304" pitchFamily="18" charset="0"/>
              </a:rPr>
              <a:t>Kiểm</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Soát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và</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Quản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Lý</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Rủi</a:t>
            </a:r>
            <a:r>
              <a:rPr lang="en-US" b="1" dirty="0">
                <a:latin typeface="Times New Roman" panose="02020603050405020304" pitchFamily="18" charset="0"/>
                <a:cs typeface="Times New Roman" panose="02020603050405020304" pitchFamily="18" charset="0"/>
              </a:rPr>
              <a:t> Ro</a:t>
            </a:r>
          </a:p>
        </p:txBody>
      </p:sp>
    </p:spTree>
    <p:extLst>
      <p:ext uri="{BB962C8B-B14F-4D97-AF65-F5344CB8AC3E}">
        <p14:creationId xmlns:p14="http://schemas.microsoft.com/office/powerpoint/2010/main" val="294330599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7358" y="923026"/>
            <a:ext cx="9203842" cy="5641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783" r="3397"/>
          <a:stretch/>
        </p:blipFill>
        <p:spPr>
          <a:xfrm>
            <a:off x="6612921" y="1363506"/>
            <a:ext cx="5203347" cy="3301634"/>
          </a:xfrm>
          <a:prstGeom prst="rect">
            <a:avLst/>
          </a:prstGeom>
          <a:ln>
            <a:noFill/>
          </a:ln>
          <a:effectLst>
            <a:outerShdw blurRad="292100" dist="139700" dir="2700000" algn="tl" rotWithShape="0">
              <a:srgbClr val="333333">
                <a:alpha val="65000"/>
              </a:srgbClr>
            </a:outerShdw>
          </a:effectLst>
        </p:spPr>
      </p:pic>
      <p:sp>
        <p:nvSpPr>
          <p:cNvPr id="16" name="TextBox 15"/>
          <p:cNvSpPr txBox="1"/>
          <p:nvPr/>
        </p:nvSpPr>
        <p:spPr>
          <a:xfrm>
            <a:off x="1278428" y="2443929"/>
            <a:ext cx="5217263" cy="2031325"/>
          </a:xfrm>
          <a:prstGeom prst="rect">
            <a:avLst/>
          </a:prstGeom>
          <a:noFill/>
        </p:spPr>
        <p:txBody>
          <a:bodyPr wrap="square" rtlCol="0">
            <a:spAutoFit/>
          </a:bodyPr>
          <a:lstStyle/>
          <a:p>
            <a:pPr marL="285750" indent="-285750">
              <a:buFont typeface="Arial" panose="020B0604020202020204" pitchFamily="34" charset="0"/>
              <a:buChar char="•"/>
            </a:pPr>
            <a:r>
              <a:rPr lang="en-US" dirty="0" err="1" smtClean="0">
                <a:latin typeface="Times New Roman" panose="02020603050405020304" pitchFamily="18" charset="0"/>
                <a:cs typeface="Times New Roman" panose="02020603050405020304" pitchFamily="18" charset="0"/>
              </a:rPr>
              <a:t>Là</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định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rủi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án</a:t>
            </a:r>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Việc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rủi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phù</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hợp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chỉ</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còn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phù</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hợp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nghiệm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kỹ</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nhóm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án</a:t>
            </a:r>
            <a:r>
              <a:rPr lang="en-US" dirty="0" smtClean="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p:txBody>
      </p:sp>
      <p:sp>
        <p:nvSpPr>
          <p:cNvPr id="15" name="Rectangle 14"/>
          <p:cNvSpPr/>
          <p:nvPr/>
        </p:nvSpPr>
        <p:spPr>
          <a:xfrm>
            <a:off x="656151" y="1363506"/>
            <a:ext cx="4951562" cy="634512"/>
          </a:xfrm>
          <a:prstGeom prst="rect">
            <a:avLst/>
          </a:prstGeom>
          <a:solidFill>
            <a:schemeClr val="accent1">
              <a:lumMod val="40000"/>
              <a:lumOff val="60000"/>
            </a:schemeClr>
          </a:solidFill>
          <a:ln>
            <a:noFill/>
          </a:ln>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solidFill>
                <a:latin typeface="Times New Roman" panose="02020603050405020304" pitchFamily="18" charset="0"/>
                <a:cs typeface="Times New Roman" panose="02020603050405020304" pitchFamily="18" charset="0"/>
              </a:rPr>
              <a:t>Lập</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Kế</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Hoạch</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Quản</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Lý</a:t>
            </a:r>
            <a:r>
              <a:rPr lang="en-US" b="1" dirty="0">
                <a:solidFill>
                  <a:schemeClr val="bg1"/>
                </a:solidFill>
                <a:latin typeface="Times New Roman" panose="02020603050405020304" pitchFamily="18" charset="0"/>
                <a:cs typeface="Times New Roman" panose="02020603050405020304" pitchFamily="18" charset="0"/>
              </a:rPr>
              <a:t> </a:t>
            </a:r>
            <a:r>
              <a:rPr lang="en-US" b="1" dirty="0" err="1">
                <a:solidFill>
                  <a:schemeClr val="bg1"/>
                </a:solidFill>
                <a:latin typeface="Times New Roman" panose="02020603050405020304" pitchFamily="18" charset="0"/>
                <a:cs typeface="Times New Roman" panose="02020603050405020304" pitchFamily="18" charset="0"/>
              </a:rPr>
              <a:t>Rủi</a:t>
            </a:r>
            <a:r>
              <a:rPr lang="en-US" b="1" dirty="0">
                <a:solidFill>
                  <a:schemeClr val="bg1"/>
                </a:solidFill>
                <a:latin typeface="Times New Roman" panose="02020603050405020304" pitchFamily="18" charset="0"/>
                <a:cs typeface="Times New Roman" panose="02020603050405020304" pitchFamily="18" charset="0"/>
              </a:rPr>
              <a:t> Ro</a:t>
            </a:r>
          </a:p>
        </p:txBody>
      </p:sp>
      <p:sp>
        <p:nvSpPr>
          <p:cNvPr id="2" name="TextBox 1"/>
          <p:cNvSpPr txBox="1"/>
          <p:nvPr/>
        </p:nvSpPr>
        <p:spPr>
          <a:xfrm>
            <a:off x="1278427" y="2438498"/>
            <a:ext cx="5217263" cy="369332"/>
          </a:xfrm>
          <a:prstGeom prst="rect">
            <a:avLst/>
          </a:prstGeom>
          <a:noFill/>
        </p:spPr>
        <p:txBody>
          <a:bodyPr wrap="square" rtlCol="0">
            <a:spAutoFit/>
          </a:bodyPr>
          <a:lstStyle/>
          <a:p>
            <a:pPr marL="28575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Kế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rủi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gồm</a:t>
            </a:r>
            <a:r>
              <a:rPr lang="en-US" dirty="0">
                <a:latin typeface="Times New Roman" panose="02020603050405020304" pitchFamily="18" charset="0"/>
                <a:cs typeface="Times New Roman" panose="02020603050405020304" pitchFamily="18" charset="0"/>
              </a:rPr>
              <a:t>:</a:t>
            </a:r>
          </a:p>
        </p:txBody>
      </p:sp>
      <p:sp>
        <p:nvSpPr>
          <p:cNvPr id="17" name="TextBox 16"/>
          <p:cNvSpPr txBox="1"/>
          <p:nvPr/>
        </p:nvSpPr>
        <p:spPr>
          <a:xfrm>
            <a:off x="1554471" y="3343826"/>
            <a:ext cx="5217263" cy="2862322"/>
          </a:xfrm>
          <a:prstGeom prst="rect">
            <a:avLst/>
          </a:prstGeom>
          <a:noFill/>
        </p:spPr>
        <p:txBody>
          <a:bodyPr wrap="square" rtlCol="0">
            <a:spAutoFit/>
          </a:bodyPr>
          <a:lstStyle/>
          <a:p>
            <a:pPr marL="285750" indent="-285750">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Risk Strategy (</a:t>
            </a:r>
            <a:r>
              <a:rPr lang="en-US" dirty="0" err="1" smtClean="0">
                <a:latin typeface="Times New Roman" panose="02020603050405020304" pitchFamily="18" charset="0"/>
                <a:cs typeface="Times New Roman" panose="02020603050405020304" pitchFamily="18" charset="0"/>
              </a:rPr>
              <a:t>chiến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lược</a:t>
            </a:r>
            <a:r>
              <a:rPr lang="en-US" dirty="0" smtClean="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Methodology (</a:t>
            </a:r>
            <a:r>
              <a:rPr lang="en-US" dirty="0" err="1" smtClean="0">
                <a:latin typeface="Times New Roman" panose="02020603050405020304" pitchFamily="18" charset="0"/>
                <a:cs typeface="Times New Roman" panose="02020603050405020304" pitchFamily="18" charset="0"/>
              </a:rPr>
              <a:t>phương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pháp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luận</a:t>
            </a:r>
            <a:r>
              <a:rPr lang="en-US" dirty="0" smtClean="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Roles and responsibilities (</a:t>
            </a:r>
            <a:r>
              <a:rPr lang="en-US" dirty="0" err="1" smtClean="0">
                <a:latin typeface="Times New Roman" panose="02020603050405020304" pitchFamily="18" charset="0"/>
                <a:cs typeface="Times New Roman" panose="02020603050405020304" pitchFamily="18" charset="0"/>
              </a:rPr>
              <a:t>vai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trò</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trách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nhiệm</a:t>
            </a:r>
            <a:r>
              <a:rPr lang="en-US" dirty="0" smtClean="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Funding (</a:t>
            </a:r>
            <a:r>
              <a:rPr lang="en-US" dirty="0" err="1" smtClean="0">
                <a:latin typeface="Times New Roman" panose="02020603050405020304" pitchFamily="18" charset="0"/>
                <a:cs typeface="Times New Roman" panose="02020603050405020304" pitchFamily="18" charset="0"/>
              </a:rPr>
              <a:t>cấp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vốn</a:t>
            </a:r>
            <a:r>
              <a:rPr lang="en-US" dirty="0" smtClean="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Timing (</a:t>
            </a:r>
            <a:r>
              <a:rPr lang="en-US" dirty="0" err="1" smtClean="0">
                <a:latin typeface="Times New Roman" panose="02020603050405020304" pitchFamily="18" charset="0"/>
                <a:cs typeface="Times New Roman" panose="02020603050405020304" pitchFamily="18" charset="0"/>
              </a:rPr>
              <a:t>thời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gian</a:t>
            </a:r>
            <a:r>
              <a:rPr lang="en-US" dirty="0" smtClean="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Risk categories (</a:t>
            </a:r>
            <a:r>
              <a:rPr lang="en-US" dirty="0" err="1" smtClean="0">
                <a:latin typeface="Times New Roman" panose="02020603050405020304" pitchFamily="18" charset="0"/>
                <a:cs typeface="Times New Roman" panose="02020603050405020304" pitchFamily="18" charset="0"/>
              </a:rPr>
              <a:t>phân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loại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rủi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ro</a:t>
            </a:r>
            <a:r>
              <a:rPr lang="en-US" dirty="0" smtClean="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Reporting format (</a:t>
            </a:r>
            <a:r>
              <a:rPr lang="en-US" dirty="0" err="1" smtClean="0">
                <a:latin typeface="Times New Roman" panose="02020603050405020304" pitchFamily="18" charset="0"/>
                <a:cs typeface="Times New Roman" panose="02020603050405020304" pitchFamily="18" charset="0"/>
              </a:rPr>
              <a:t>báo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cáo</a:t>
            </a:r>
            <a:r>
              <a:rPr lang="en-US" dirty="0" smtClean="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Tracking (</a:t>
            </a:r>
            <a:r>
              <a:rPr lang="en-US" dirty="0" err="1" smtClean="0">
                <a:latin typeface="Times New Roman" panose="02020603050405020304" pitchFamily="18" charset="0"/>
                <a:cs typeface="Times New Roman" panose="02020603050405020304" pitchFamily="18" charset="0"/>
              </a:rPr>
              <a:t>theo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dõi</a:t>
            </a:r>
            <a:r>
              <a:rPr lang="en-US" dirty="0" smtClean="0">
                <a:latin typeface="Times New Roman" panose="02020603050405020304" pitchFamily="18" charset="0"/>
                <a:cs typeface="Times New Roman" panose="02020603050405020304" pitchFamily="18" charset="0"/>
              </a:rPr>
              <a:t>) </a:t>
            </a:r>
          </a:p>
          <a:p>
            <a:pPr marL="285750" indent="-285750">
              <a:buFont typeface="Wingdings" panose="05000000000000000000" pitchFamily="2" charset="2"/>
              <a:buChar char="Ø"/>
            </a:pPr>
            <a:endParaRPr lang="en-US"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571954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xit" presetSubtype="21" fill="hold" grpId="1" nodeType="clickEffect">
                                  <p:stCondLst>
                                    <p:cond delay="0"/>
                                  </p:stCondLst>
                                  <p:childTnLst>
                                    <p:animEffect transition="out" filter="barn(inVertical)">
                                      <p:cBhvr>
                                        <p:cTn id="11" dur="500"/>
                                        <p:tgtEl>
                                          <p:spTgt spid="16"/>
                                        </p:tgtEl>
                                      </p:cBhvr>
                                    </p:animEffect>
                                    <p:set>
                                      <p:cBhvr>
                                        <p:cTn id="12" dur="1" fill="hold">
                                          <p:stCondLst>
                                            <p:cond delay="499"/>
                                          </p:stCondLst>
                                        </p:cTn>
                                        <p:tgtEl>
                                          <p:spTgt spid="1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arn(inVertical)">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7932" y="276044"/>
            <a:ext cx="7763774" cy="63749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1115" t="2187" r="1115" b="25385"/>
          <a:stretch/>
        </p:blipFill>
        <p:spPr>
          <a:xfrm>
            <a:off x="129397" y="1149394"/>
            <a:ext cx="6860435" cy="3312543"/>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5831456" y="2320506"/>
            <a:ext cx="3881887" cy="655608"/>
          </a:xfrm>
          <a:prstGeom prst="rect">
            <a:avLst/>
          </a:prstGeom>
          <a:solidFill>
            <a:schemeClr val="bg1">
              <a:alpha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p:cNvSpPr txBox="1"/>
          <p:nvPr/>
        </p:nvSpPr>
        <p:spPr>
          <a:xfrm>
            <a:off x="5995358" y="2417477"/>
            <a:ext cx="5434641" cy="461665"/>
          </a:xfrm>
          <a:prstGeom prst="rect">
            <a:avLst/>
          </a:prstGeom>
          <a:noFill/>
        </p:spPr>
        <p:txBody>
          <a:bodyPr wrap="square" rtlCol="0">
            <a:spAutoFit/>
          </a:bodyPr>
          <a:lstStyle/>
          <a:p>
            <a:r>
              <a:rPr lang="en-US"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 CÁC KỸ THUẬT VÀ CÔNG CỤ</a:t>
            </a:r>
            <a:endPar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 name="TextBox 7"/>
          <p:cNvSpPr txBox="1"/>
          <p:nvPr/>
        </p:nvSpPr>
        <p:spPr>
          <a:xfrm>
            <a:off x="724619" y="4740843"/>
            <a:ext cx="3433313" cy="1631216"/>
          </a:xfrm>
          <a:prstGeom prst="rect">
            <a:avLst/>
          </a:prstGeom>
          <a:noFill/>
          <a:effectLst>
            <a:outerShdw blurRad="50800" dist="38100" dir="2700000" algn="tl" rotWithShape="0">
              <a:prstClr val="black">
                <a:alpha val="40000"/>
              </a:prstClr>
            </a:outerShdw>
          </a:effectLst>
        </p:spPr>
        <p:txBody>
          <a:bodyPr wrap="square" rtlCol="0">
            <a:spAutoFit/>
          </a:bodyPr>
          <a:lstStyle/>
          <a:p>
            <a:pPr algn="r"/>
            <a:r>
              <a:rPr lang="en-US" sz="2000" b="1" dirty="0" err="1" smtClean="0">
                <a:latin typeface="Times New Roman" panose="02020603050405020304" pitchFamily="18" charset="0"/>
                <a:cs typeface="Times New Roman" panose="02020603050405020304" pitchFamily="18" charset="0"/>
              </a:rPr>
              <a:t>Xác</a:t>
            </a:r>
            <a:r>
              <a:rPr lang="en-US" sz="2000" b="1" dirty="0" smtClean="0">
                <a:latin typeface="Times New Roman" panose="02020603050405020304" pitchFamily="18" charset="0"/>
                <a:cs typeface="Times New Roman" panose="02020603050405020304" pitchFamily="18" charset="0"/>
              </a:rPr>
              <a:t> </a:t>
            </a:r>
            <a:r>
              <a:rPr lang="en-US" sz="2000" b="1" dirty="0" err="1" smtClean="0">
                <a:latin typeface="Times New Roman" panose="02020603050405020304" pitchFamily="18" charset="0"/>
                <a:cs typeface="Times New Roman" panose="02020603050405020304" pitchFamily="18" charset="0"/>
              </a:rPr>
              <a:t>định</a:t>
            </a:r>
            <a:r>
              <a:rPr lang="en-US" sz="2000" b="1" dirty="0" smtClean="0">
                <a:latin typeface="Times New Roman" panose="02020603050405020304" pitchFamily="18" charset="0"/>
                <a:cs typeface="Times New Roman" panose="02020603050405020304" pitchFamily="18" charset="0"/>
              </a:rPr>
              <a:t> </a:t>
            </a:r>
            <a:r>
              <a:rPr lang="en-US" sz="2000" b="1" dirty="0" err="1" smtClean="0">
                <a:latin typeface="Times New Roman" panose="02020603050405020304" pitchFamily="18" charset="0"/>
                <a:cs typeface="Times New Roman" panose="02020603050405020304" pitchFamily="18" charset="0"/>
              </a:rPr>
              <a:t>rủi</a:t>
            </a:r>
            <a:r>
              <a:rPr lang="en-US" sz="2000" b="1" dirty="0" smtClean="0">
                <a:latin typeface="Times New Roman" panose="02020603050405020304" pitchFamily="18" charset="0"/>
                <a:cs typeface="Times New Roman" panose="02020603050405020304" pitchFamily="18" charset="0"/>
              </a:rPr>
              <a:t> </a:t>
            </a:r>
            <a:r>
              <a:rPr lang="en-US" sz="2000" b="1" dirty="0" err="1" smtClean="0">
                <a:latin typeface="Times New Roman" panose="02020603050405020304" pitchFamily="18" charset="0"/>
                <a:cs typeface="Times New Roman" panose="02020603050405020304" pitchFamily="18" charset="0"/>
              </a:rPr>
              <a:t>ro</a:t>
            </a:r>
            <a:endParaRPr lang="en-US" sz="2000" b="1" dirty="0" smtClean="0">
              <a:latin typeface="Times New Roman" panose="02020603050405020304" pitchFamily="18" charset="0"/>
              <a:cs typeface="Times New Roman" panose="02020603050405020304" pitchFamily="18" charset="0"/>
            </a:endParaRPr>
          </a:p>
          <a:p>
            <a:pPr algn="r"/>
            <a:r>
              <a:rPr lang="en-US" sz="2000" b="1" dirty="0" err="1" smtClean="0">
                <a:latin typeface="Times New Roman" panose="02020603050405020304" pitchFamily="18" charset="0"/>
                <a:cs typeface="Times New Roman" panose="02020603050405020304" pitchFamily="18" charset="0"/>
              </a:rPr>
              <a:t>Phân</a:t>
            </a:r>
            <a:r>
              <a:rPr lang="en-US" sz="2000" b="1" dirty="0" smtClean="0">
                <a:latin typeface="Times New Roman" panose="02020603050405020304" pitchFamily="18" charset="0"/>
                <a:cs typeface="Times New Roman" panose="02020603050405020304" pitchFamily="18" charset="0"/>
              </a:rPr>
              <a:t> </a:t>
            </a:r>
            <a:r>
              <a:rPr lang="en-US" sz="2000" b="1" dirty="0" err="1" smtClean="0">
                <a:latin typeface="Times New Roman" panose="02020603050405020304" pitchFamily="18" charset="0"/>
                <a:cs typeface="Times New Roman" panose="02020603050405020304" pitchFamily="18" charset="0"/>
              </a:rPr>
              <a:t>tích</a:t>
            </a:r>
            <a:r>
              <a:rPr lang="en-US" sz="2000" b="1" dirty="0" smtClean="0">
                <a:latin typeface="Times New Roman" panose="02020603050405020304" pitchFamily="18" charset="0"/>
                <a:cs typeface="Times New Roman" panose="02020603050405020304" pitchFamily="18" charset="0"/>
              </a:rPr>
              <a:t> </a:t>
            </a:r>
            <a:r>
              <a:rPr lang="en-US" sz="2000" b="1" dirty="0" err="1" smtClean="0">
                <a:latin typeface="Times New Roman" panose="02020603050405020304" pitchFamily="18" charset="0"/>
                <a:cs typeface="Times New Roman" panose="02020603050405020304" pitchFamily="18" charset="0"/>
              </a:rPr>
              <a:t>đánh</a:t>
            </a:r>
            <a:r>
              <a:rPr lang="en-US" sz="2000" b="1" dirty="0" smtClean="0">
                <a:latin typeface="Times New Roman" panose="02020603050405020304" pitchFamily="18" charset="0"/>
                <a:cs typeface="Times New Roman" panose="02020603050405020304" pitchFamily="18" charset="0"/>
              </a:rPr>
              <a:t> </a:t>
            </a:r>
            <a:r>
              <a:rPr lang="en-US" sz="2000" b="1" dirty="0" err="1" smtClean="0">
                <a:latin typeface="Times New Roman" panose="02020603050405020304" pitchFamily="18" charset="0"/>
                <a:cs typeface="Times New Roman" panose="02020603050405020304" pitchFamily="18" charset="0"/>
              </a:rPr>
              <a:t>giá</a:t>
            </a:r>
            <a:r>
              <a:rPr lang="en-US" sz="2000" b="1" dirty="0" smtClean="0">
                <a:latin typeface="Times New Roman" panose="02020603050405020304" pitchFamily="18" charset="0"/>
                <a:cs typeface="Times New Roman" panose="02020603050405020304" pitchFamily="18" charset="0"/>
              </a:rPr>
              <a:t> </a:t>
            </a:r>
            <a:r>
              <a:rPr lang="en-US" sz="2000" b="1" dirty="0" err="1" smtClean="0">
                <a:latin typeface="Times New Roman" panose="02020603050405020304" pitchFamily="18" charset="0"/>
                <a:cs typeface="Times New Roman" panose="02020603050405020304" pitchFamily="18" charset="0"/>
              </a:rPr>
              <a:t>rủi</a:t>
            </a:r>
            <a:r>
              <a:rPr lang="en-US" sz="2000" b="1" dirty="0" smtClean="0">
                <a:latin typeface="Times New Roman" panose="02020603050405020304" pitchFamily="18" charset="0"/>
                <a:cs typeface="Times New Roman" panose="02020603050405020304" pitchFamily="18" charset="0"/>
              </a:rPr>
              <a:t> </a:t>
            </a:r>
            <a:r>
              <a:rPr lang="en-US" sz="2000" b="1" dirty="0" err="1" smtClean="0">
                <a:latin typeface="Times New Roman" panose="02020603050405020304" pitchFamily="18" charset="0"/>
                <a:cs typeface="Times New Roman" panose="02020603050405020304" pitchFamily="18" charset="0"/>
              </a:rPr>
              <a:t>ro</a:t>
            </a:r>
            <a:endParaRPr lang="en-US" sz="2000" b="1" dirty="0" smtClean="0">
              <a:latin typeface="Times New Roman" panose="02020603050405020304" pitchFamily="18" charset="0"/>
              <a:cs typeface="Times New Roman" panose="02020603050405020304" pitchFamily="18" charset="0"/>
            </a:endParaRPr>
          </a:p>
          <a:p>
            <a:pPr algn="r"/>
            <a:r>
              <a:rPr lang="en-US" sz="2000" b="1" dirty="0" err="1" smtClean="0">
                <a:latin typeface="Times New Roman" panose="02020603050405020304" pitchFamily="18" charset="0"/>
                <a:cs typeface="Times New Roman" panose="02020603050405020304" pitchFamily="18" charset="0"/>
              </a:rPr>
              <a:t>Lập</a:t>
            </a:r>
            <a:r>
              <a:rPr lang="en-US" sz="2000" b="1" dirty="0" smtClean="0">
                <a:latin typeface="Times New Roman" panose="02020603050405020304" pitchFamily="18" charset="0"/>
                <a:cs typeface="Times New Roman" panose="02020603050405020304" pitchFamily="18" charset="0"/>
              </a:rPr>
              <a:t> </a:t>
            </a:r>
            <a:r>
              <a:rPr lang="en-US" sz="2000" b="1" dirty="0" err="1" smtClean="0">
                <a:latin typeface="Times New Roman" panose="02020603050405020304" pitchFamily="18" charset="0"/>
                <a:cs typeface="Times New Roman" panose="02020603050405020304" pitchFamily="18" charset="0"/>
              </a:rPr>
              <a:t>kế</a:t>
            </a:r>
            <a:r>
              <a:rPr lang="en-US" sz="2000" b="1" dirty="0" smtClean="0">
                <a:latin typeface="Times New Roman" panose="02020603050405020304" pitchFamily="18" charset="0"/>
                <a:cs typeface="Times New Roman" panose="02020603050405020304" pitchFamily="18" charset="0"/>
              </a:rPr>
              <a:t> </a:t>
            </a:r>
            <a:r>
              <a:rPr lang="en-US" sz="2000" b="1" dirty="0" err="1" smtClean="0">
                <a:latin typeface="Times New Roman" panose="02020603050405020304" pitchFamily="18" charset="0"/>
                <a:cs typeface="Times New Roman" panose="02020603050405020304" pitchFamily="18" charset="0"/>
              </a:rPr>
              <a:t>hoạch</a:t>
            </a:r>
            <a:r>
              <a:rPr lang="en-US" sz="2000" b="1" dirty="0" smtClean="0">
                <a:latin typeface="Times New Roman" panose="02020603050405020304" pitchFamily="18" charset="0"/>
                <a:cs typeface="Times New Roman" panose="02020603050405020304" pitchFamily="18" charset="0"/>
              </a:rPr>
              <a:t> </a:t>
            </a:r>
            <a:r>
              <a:rPr lang="en-US" sz="2000" b="1" dirty="0" err="1" smtClean="0">
                <a:latin typeface="Times New Roman" panose="02020603050405020304" pitchFamily="18" charset="0"/>
                <a:cs typeface="Times New Roman" panose="02020603050405020304" pitchFamily="18" charset="0"/>
              </a:rPr>
              <a:t>xử</a:t>
            </a:r>
            <a:r>
              <a:rPr lang="en-US" sz="2000" b="1" dirty="0" smtClean="0">
                <a:latin typeface="Times New Roman" panose="02020603050405020304" pitchFamily="18" charset="0"/>
                <a:cs typeface="Times New Roman" panose="02020603050405020304" pitchFamily="18" charset="0"/>
              </a:rPr>
              <a:t> </a:t>
            </a:r>
            <a:r>
              <a:rPr lang="en-US" sz="2000" b="1" dirty="0" err="1" smtClean="0">
                <a:latin typeface="Times New Roman" panose="02020603050405020304" pitchFamily="18" charset="0"/>
                <a:cs typeface="Times New Roman" panose="02020603050405020304" pitchFamily="18" charset="0"/>
              </a:rPr>
              <a:t>lý</a:t>
            </a:r>
            <a:r>
              <a:rPr lang="en-US" sz="2000" b="1" dirty="0" smtClean="0">
                <a:latin typeface="Times New Roman" panose="02020603050405020304" pitchFamily="18" charset="0"/>
                <a:cs typeface="Times New Roman" panose="02020603050405020304" pitchFamily="18" charset="0"/>
              </a:rPr>
              <a:t> </a:t>
            </a:r>
            <a:r>
              <a:rPr lang="en-US" sz="2000" b="1" dirty="0" err="1" smtClean="0">
                <a:latin typeface="Times New Roman" panose="02020603050405020304" pitchFamily="18" charset="0"/>
                <a:cs typeface="Times New Roman" panose="02020603050405020304" pitchFamily="18" charset="0"/>
              </a:rPr>
              <a:t>rủi</a:t>
            </a:r>
            <a:r>
              <a:rPr lang="en-US" sz="2000" b="1" dirty="0" smtClean="0">
                <a:latin typeface="Times New Roman" panose="02020603050405020304" pitchFamily="18" charset="0"/>
                <a:cs typeface="Times New Roman" panose="02020603050405020304" pitchFamily="18" charset="0"/>
              </a:rPr>
              <a:t> </a:t>
            </a:r>
            <a:r>
              <a:rPr lang="en-US" sz="2000" b="1" dirty="0" err="1" smtClean="0">
                <a:latin typeface="Times New Roman" panose="02020603050405020304" pitchFamily="18" charset="0"/>
                <a:cs typeface="Times New Roman" panose="02020603050405020304" pitchFamily="18" charset="0"/>
              </a:rPr>
              <a:t>ro</a:t>
            </a:r>
            <a:endParaRPr lang="en-US" sz="2000" b="1" dirty="0" smtClean="0">
              <a:latin typeface="Times New Roman" panose="02020603050405020304" pitchFamily="18" charset="0"/>
              <a:cs typeface="Times New Roman" panose="02020603050405020304" pitchFamily="18" charset="0"/>
            </a:endParaRPr>
          </a:p>
          <a:p>
            <a:pPr algn="r"/>
            <a:r>
              <a:rPr lang="en-US" sz="2000" b="1" dirty="0" err="1" smtClean="0">
                <a:latin typeface="Times New Roman" panose="02020603050405020304" pitchFamily="18" charset="0"/>
                <a:cs typeface="Times New Roman" panose="02020603050405020304" pitchFamily="18" charset="0"/>
              </a:rPr>
              <a:t>Giám</a:t>
            </a:r>
            <a:r>
              <a:rPr lang="en-US" sz="2000" b="1" dirty="0" smtClean="0">
                <a:latin typeface="Times New Roman" panose="02020603050405020304" pitchFamily="18" charset="0"/>
                <a:cs typeface="Times New Roman" panose="02020603050405020304" pitchFamily="18" charset="0"/>
              </a:rPr>
              <a:t> </a:t>
            </a:r>
            <a:r>
              <a:rPr lang="en-US" sz="2000" b="1" dirty="0" err="1" smtClean="0">
                <a:latin typeface="Times New Roman" panose="02020603050405020304" pitchFamily="18" charset="0"/>
                <a:cs typeface="Times New Roman" panose="02020603050405020304" pitchFamily="18" charset="0"/>
              </a:rPr>
              <a:t>sát</a:t>
            </a:r>
            <a:r>
              <a:rPr lang="en-US" sz="2000" b="1" dirty="0" smtClean="0">
                <a:latin typeface="Times New Roman" panose="02020603050405020304" pitchFamily="18" charset="0"/>
                <a:cs typeface="Times New Roman" panose="02020603050405020304" pitchFamily="18" charset="0"/>
              </a:rPr>
              <a:t> </a:t>
            </a:r>
            <a:r>
              <a:rPr lang="en-US" sz="2000" b="1" dirty="0" err="1" smtClean="0">
                <a:latin typeface="Times New Roman" panose="02020603050405020304" pitchFamily="18" charset="0"/>
                <a:cs typeface="Times New Roman" panose="02020603050405020304" pitchFamily="18" charset="0"/>
              </a:rPr>
              <a:t>và</a:t>
            </a:r>
            <a:r>
              <a:rPr lang="en-US" sz="2000" b="1" dirty="0" smtClean="0">
                <a:latin typeface="Times New Roman" panose="02020603050405020304" pitchFamily="18" charset="0"/>
                <a:cs typeface="Times New Roman" panose="02020603050405020304" pitchFamily="18" charset="0"/>
              </a:rPr>
              <a:t> </a:t>
            </a:r>
            <a:r>
              <a:rPr lang="en-US" sz="2000" b="1" dirty="0" err="1" smtClean="0">
                <a:latin typeface="Times New Roman" panose="02020603050405020304" pitchFamily="18" charset="0"/>
                <a:cs typeface="Times New Roman" panose="02020603050405020304" pitchFamily="18" charset="0"/>
              </a:rPr>
              <a:t>đối</a:t>
            </a:r>
            <a:r>
              <a:rPr lang="en-US" sz="2000" b="1" dirty="0" smtClean="0">
                <a:latin typeface="Times New Roman" panose="02020603050405020304" pitchFamily="18" charset="0"/>
                <a:cs typeface="Times New Roman" panose="02020603050405020304" pitchFamily="18" charset="0"/>
              </a:rPr>
              <a:t> </a:t>
            </a:r>
            <a:r>
              <a:rPr lang="en-US" sz="2000" b="1" dirty="0" err="1" smtClean="0">
                <a:latin typeface="Times New Roman" panose="02020603050405020304" pitchFamily="18" charset="0"/>
                <a:cs typeface="Times New Roman" panose="02020603050405020304" pitchFamily="18" charset="0"/>
              </a:rPr>
              <a:t>phó</a:t>
            </a:r>
            <a:endParaRPr lang="en-US" sz="2000" b="1" dirty="0" smtClean="0">
              <a:latin typeface="Times New Roman" panose="02020603050405020304" pitchFamily="18" charset="0"/>
              <a:cs typeface="Times New Roman" panose="02020603050405020304" pitchFamily="18" charset="0"/>
            </a:endParaRPr>
          </a:p>
          <a:p>
            <a:pPr algn="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106951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7932" y="276044"/>
            <a:ext cx="7763774" cy="63749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526873" y="433399"/>
            <a:ext cx="3881887" cy="655608"/>
          </a:xfrm>
          <a:prstGeom prst="rect">
            <a:avLst/>
          </a:prstGeom>
          <a:solidFill>
            <a:schemeClr val="bg1">
              <a:alpha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p:cNvSpPr txBox="1"/>
          <p:nvPr/>
        </p:nvSpPr>
        <p:spPr>
          <a:xfrm>
            <a:off x="2268746" y="530370"/>
            <a:ext cx="5434641" cy="461665"/>
          </a:xfrm>
          <a:prstGeom prst="rect">
            <a:avLst/>
          </a:prstGeom>
          <a:noFill/>
        </p:spPr>
        <p:txBody>
          <a:bodyPr wrap="square" rtlCol="0">
            <a:spAutoFit/>
          </a:bodyPr>
          <a:lstStyle/>
          <a:p>
            <a:r>
              <a:rPr lang="en-US" sz="2400" b="1" dirty="0" err="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Xác</a:t>
            </a:r>
            <a:r>
              <a:rPr lang="en-US"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Định</a:t>
            </a:r>
            <a:r>
              <a:rPr lang="en-US"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Rủi</a:t>
            </a:r>
            <a:r>
              <a:rPr lang="en-US"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Ro</a:t>
            </a:r>
            <a:endPar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 name="TextBox 1"/>
          <p:cNvSpPr txBox="1"/>
          <p:nvPr/>
        </p:nvSpPr>
        <p:spPr>
          <a:xfrm>
            <a:off x="3769743" y="1246361"/>
            <a:ext cx="4942936" cy="923330"/>
          </a:xfrm>
          <a:prstGeom prst="rect">
            <a:avLst/>
          </a:prstGeom>
          <a:noFill/>
        </p:spPr>
        <p:txBody>
          <a:bodyPr wrap="square" rtlCol="0">
            <a:spAutoFit/>
          </a:bodyPr>
          <a:lstStyle/>
          <a:p>
            <a:pPr marL="285750" indent="-285750">
              <a:buFont typeface="Arial" panose="020B0604020202020204" pitchFamily="34" charset="0"/>
              <a:buChar char="•"/>
            </a:pPr>
            <a:r>
              <a:rPr lang="en-US" b="1" dirty="0" err="1" smtClean="0">
                <a:latin typeface="Times New Roman (Headings)"/>
              </a:rPr>
              <a:t>Lược</a:t>
            </a:r>
            <a:r>
              <a:rPr lang="en-US" b="1" dirty="0" smtClean="0">
                <a:latin typeface="Times New Roman (Headings)"/>
              </a:rPr>
              <a:t> </a:t>
            </a:r>
            <a:r>
              <a:rPr lang="en-US" b="1" dirty="0" err="1" smtClean="0">
                <a:latin typeface="Times New Roman (Headings)"/>
              </a:rPr>
              <a:t>đồ</a:t>
            </a:r>
            <a:r>
              <a:rPr lang="en-US" b="1" dirty="0" smtClean="0">
                <a:latin typeface="Times New Roman (Headings)"/>
              </a:rPr>
              <a:t> </a:t>
            </a:r>
            <a:r>
              <a:rPr lang="en-US" b="1" dirty="0" err="1" smtClean="0">
                <a:latin typeface="Times New Roman (Headings)"/>
              </a:rPr>
              <a:t>xương</a:t>
            </a:r>
            <a:r>
              <a:rPr lang="en-US" b="1" dirty="0" smtClean="0">
                <a:latin typeface="Times New Roman (Headings)"/>
              </a:rPr>
              <a:t> </a:t>
            </a:r>
            <a:r>
              <a:rPr lang="en-US" b="1" dirty="0" err="1" smtClean="0">
                <a:latin typeface="Times New Roman (Headings)"/>
              </a:rPr>
              <a:t>cá</a:t>
            </a:r>
            <a:r>
              <a:rPr lang="en-US" b="1" dirty="0" smtClean="0">
                <a:latin typeface="Times New Roman (Headings)"/>
              </a:rPr>
              <a:t> </a:t>
            </a:r>
          </a:p>
          <a:p>
            <a:pPr marL="285750" indent="-285750">
              <a:buFont typeface="Arial" panose="020B0604020202020204" pitchFamily="34" charset="0"/>
              <a:buChar char="•"/>
            </a:pPr>
            <a:r>
              <a:rPr lang="en-US" b="1" dirty="0" smtClean="0">
                <a:latin typeface="Times New Roman (Headings)"/>
              </a:rPr>
              <a:t>Brainstorm</a:t>
            </a:r>
          </a:p>
          <a:p>
            <a:pPr marL="285750" indent="-285750">
              <a:buFont typeface="Arial" panose="020B0604020202020204" pitchFamily="34" charset="0"/>
              <a:buChar char="•"/>
            </a:pPr>
            <a:r>
              <a:rPr lang="en-US" b="1" dirty="0" smtClean="0">
                <a:latin typeface="Times New Roman (Headings)"/>
              </a:rPr>
              <a:t>Delphi Technique</a:t>
            </a:r>
            <a:endParaRPr lang="en-US" b="1" dirty="0">
              <a:latin typeface="Times New Roman (Headings)"/>
            </a:endParaRPr>
          </a:p>
        </p:txBody>
      </p:sp>
      <p:sp>
        <p:nvSpPr>
          <p:cNvPr id="3" name="TextBox 2"/>
          <p:cNvSpPr txBox="1"/>
          <p:nvPr/>
        </p:nvSpPr>
        <p:spPr>
          <a:xfrm>
            <a:off x="5408760" y="2059324"/>
            <a:ext cx="6399309" cy="1477328"/>
          </a:xfrm>
          <a:prstGeom prst="rect">
            <a:avLst/>
          </a:prstGeom>
          <a:noFill/>
        </p:spPr>
        <p:txBody>
          <a:bodyPr wrap="square" rtlCol="0">
            <a:spAutoFit/>
          </a:bodyPr>
          <a:lstStyle/>
          <a:p>
            <a:r>
              <a:rPr lang="en-US" dirty="0" err="1">
                <a:latin typeface="Times New Roman (Headings)"/>
              </a:rPr>
              <a:t>Biểu</a:t>
            </a:r>
            <a:r>
              <a:rPr lang="en-US" dirty="0">
                <a:latin typeface="Times New Roman (Headings)"/>
              </a:rPr>
              <a:t> </a:t>
            </a:r>
            <a:r>
              <a:rPr lang="en-US" dirty="0" err="1">
                <a:latin typeface="Times New Roman (Headings)"/>
              </a:rPr>
              <a:t>đồ</a:t>
            </a:r>
            <a:r>
              <a:rPr lang="en-US" dirty="0">
                <a:latin typeface="Times New Roman (Headings)"/>
              </a:rPr>
              <a:t> </a:t>
            </a:r>
            <a:r>
              <a:rPr lang="en-US" dirty="0" err="1">
                <a:latin typeface="Times New Roman (Headings)"/>
              </a:rPr>
              <a:t>xương</a:t>
            </a:r>
            <a:r>
              <a:rPr lang="en-US" dirty="0">
                <a:latin typeface="Times New Roman (Headings)"/>
              </a:rPr>
              <a:t> </a:t>
            </a:r>
            <a:r>
              <a:rPr lang="en-US" dirty="0" err="1">
                <a:latin typeface="Times New Roman (Headings)"/>
              </a:rPr>
              <a:t>cá</a:t>
            </a:r>
            <a:r>
              <a:rPr lang="en-US" dirty="0">
                <a:latin typeface="Times New Roman (Headings)"/>
              </a:rPr>
              <a:t> </a:t>
            </a:r>
            <a:r>
              <a:rPr lang="en-US" dirty="0" err="1">
                <a:latin typeface="Times New Roman (Headings)"/>
              </a:rPr>
              <a:t>thể</a:t>
            </a:r>
            <a:r>
              <a:rPr lang="en-US" dirty="0">
                <a:latin typeface="Times New Roman (Headings)"/>
              </a:rPr>
              <a:t> </a:t>
            </a:r>
            <a:r>
              <a:rPr lang="en-US" dirty="0" err="1">
                <a:latin typeface="Times New Roman (Headings)"/>
              </a:rPr>
              <a:t>hiện</a:t>
            </a:r>
            <a:r>
              <a:rPr lang="en-US" dirty="0">
                <a:latin typeface="Times New Roman (Headings)"/>
              </a:rPr>
              <a:t> </a:t>
            </a:r>
            <a:r>
              <a:rPr lang="en-US" dirty="0" err="1">
                <a:latin typeface="Times New Roman (Headings)"/>
              </a:rPr>
              <a:t>mối</a:t>
            </a:r>
            <a:r>
              <a:rPr lang="en-US" dirty="0">
                <a:latin typeface="Times New Roman (Headings)"/>
              </a:rPr>
              <a:t> </a:t>
            </a:r>
            <a:r>
              <a:rPr lang="en-US" dirty="0" err="1">
                <a:latin typeface="Times New Roman (Headings)"/>
              </a:rPr>
              <a:t>liên</a:t>
            </a:r>
            <a:r>
              <a:rPr lang="en-US" dirty="0">
                <a:latin typeface="Times New Roman (Headings)"/>
              </a:rPr>
              <a:t> </a:t>
            </a:r>
            <a:r>
              <a:rPr lang="en-US" dirty="0" err="1">
                <a:latin typeface="Times New Roman (Headings)"/>
              </a:rPr>
              <a:t>hệ</a:t>
            </a:r>
            <a:r>
              <a:rPr lang="en-US" dirty="0">
                <a:latin typeface="Times New Roman (Headings)"/>
              </a:rPr>
              <a:t> </a:t>
            </a:r>
            <a:r>
              <a:rPr lang="en-US" dirty="0" err="1">
                <a:latin typeface="Times New Roman (Headings)"/>
              </a:rPr>
              <a:t>giữa</a:t>
            </a:r>
            <a:r>
              <a:rPr lang="en-US" dirty="0">
                <a:latin typeface="Times New Roman (Headings)"/>
              </a:rPr>
              <a:t> </a:t>
            </a:r>
            <a:r>
              <a:rPr lang="en-US" dirty="0" err="1">
                <a:latin typeface="Times New Roman (Headings)"/>
              </a:rPr>
              <a:t>các</a:t>
            </a:r>
            <a:r>
              <a:rPr lang="en-US" dirty="0">
                <a:latin typeface="Times New Roman (Headings)"/>
              </a:rPr>
              <a:t> </a:t>
            </a:r>
            <a:r>
              <a:rPr lang="en-US" dirty="0" err="1">
                <a:latin typeface="Times New Roman (Headings)"/>
              </a:rPr>
              <a:t>nhóm</a:t>
            </a:r>
            <a:r>
              <a:rPr lang="en-US" dirty="0">
                <a:latin typeface="Times New Roman (Headings)"/>
              </a:rPr>
              <a:t> </a:t>
            </a:r>
            <a:r>
              <a:rPr lang="en-US" dirty="0" err="1">
                <a:latin typeface="Times New Roman (Headings)"/>
              </a:rPr>
              <a:t>nguyên</a:t>
            </a:r>
            <a:r>
              <a:rPr lang="en-US" dirty="0">
                <a:latin typeface="Times New Roman (Headings)"/>
              </a:rPr>
              <a:t> </a:t>
            </a:r>
            <a:r>
              <a:rPr lang="en-US" dirty="0" err="1">
                <a:latin typeface="Times New Roman (Headings)"/>
              </a:rPr>
              <a:t>nhân</a:t>
            </a:r>
            <a:r>
              <a:rPr lang="en-US" dirty="0">
                <a:latin typeface="Times New Roman (Headings)"/>
              </a:rPr>
              <a:t> </a:t>
            </a:r>
            <a:r>
              <a:rPr lang="en-US" dirty="0" err="1">
                <a:latin typeface="Times New Roman (Headings)"/>
              </a:rPr>
              <a:t>tác</a:t>
            </a:r>
            <a:r>
              <a:rPr lang="en-US" dirty="0">
                <a:latin typeface="Times New Roman (Headings)"/>
              </a:rPr>
              <a:t> </a:t>
            </a:r>
            <a:r>
              <a:rPr lang="en-US" dirty="0" err="1">
                <a:latin typeface="Times New Roman (Headings)"/>
              </a:rPr>
              <a:t>động</a:t>
            </a:r>
            <a:r>
              <a:rPr lang="en-US" dirty="0">
                <a:latin typeface="Times New Roman (Headings)"/>
              </a:rPr>
              <a:t> hay </a:t>
            </a:r>
            <a:r>
              <a:rPr lang="en-US" dirty="0" err="1">
                <a:latin typeface="Times New Roman (Headings)"/>
              </a:rPr>
              <a:t>ảnh</a:t>
            </a:r>
            <a:r>
              <a:rPr lang="en-US" dirty="0">
                <a:latin typeface="Times New Roman (Headings)"/>
              </a:rPr>
              <a:t> </a:t>
            </a:r>
            <a:r>
              <a:rPr lang="en-US" dirty="0" err="1">
                <a:latin typeface="Times New Roman (Headings)"/>
              </a:rPr>
              <a:t>hưởng</a:t>
            </a:r>
            <a:r>
              <a:rPr lang="en-US" dirty="0">
                <a:latin typeface="Times New Roman (Headings)"/>
              </a:rPr>
              <a:t> </a:t>
            </a:r>
            <a:r>
              <a:rPr lang="en-US" dirty="0" err="1">
                <a:latin typeface="Times New Roman (Headings)"/>
              </a:rPr>
              <a:t>trực</a:t>
            </a:r>
            <a:r>
              <a:rPr lang="en-US" dirty="0">
                <a:latin typeface="Times New Roman (Headings)"/>
              </a:rPr>
              <a:t> </a:t>
            </a:r>
            <a:r>
              <a:rPr lang="en-US" dirty="0" err="1">
                <a:latin typeface="Times New Roman (Headings)"/>
              </a:rPr>
              <a:t>tiếp</a:t>
            </a:r>
            <a:r>
              <a:rPr lang="en-US" dirty="0">
                <a:latin typeface="Times New Roman (Headings)"/>
              </a:rPr>
              <a:t> </a:t>
            </a:r>
            <a:r>
              <a:rPr lang="en-US" dirty="0" err="1">
                <a:latin typeface="Times New Roman (Headings)"/>
              </a:rPr>
              <a:t>đến</a:t>
            </a:r>
            <a:r>
              <a:rPr lang="en-US" dirty="0">
                <a:latin typeface="Times New Roman (Headings)"/>
              </a:rPr>
              <a:t> </a:t>
            </a:r>
            <a:r>
              <a:rPr lang="en-US" dirty="0" err="1">
                <a:latin typeface="Times New Roman (Headings)"/>
              </a:rPr>
              <a:t>vấn</a:t>
            </a:r>
            <a:r>
              <a:rPr lang="en-US" dirty="0">
                <a:latin typeface="Times New Roman (Headings)"/>
              </a:rPr>
              <a:t> </a:t>
            </a:r>
            <a:r>
              <a:rPr lang="en-US" dirty="0" err="1">
                <a:latin typeface="Times New Roman (Headings)"/>
              </a:rPr>
              <a:t>đề</a:t>
            </a:r>
            <a:r>
              <a:rPr lang="en-US" dirty="0">
                <a:latin typeface="Times New Roman (Headings)"/>
              </a:rPr>
              <a:t>. </a:t>
            </a:r>
            <a:r>
              <a:rPr lang="en-US" dirty="0" err="1">
                <a:latin typeface="Times New Roman (Headings)"/>
              </a:rPr>
              <a:t>Có</a:t>
            </a:r>
            <a:r>
              <a:rPr lang="en-US" dirty="0">
                <a:latin typeface="Times New Roman (Headings)"/>
              </a:rPr>
              <a:t> </a:t>
            </a:r>
            <a:r>
              <a:rPr lang="en-US" dirty="0" err="1">
                <a:latin typeface="Times New Roman (Headings)"/>
              </a:rPr>
              <a:t>thể</a:t>
            </a:r>
            <a:r>
              <a:rPr lang="en-US" dirty="0">
                <a:latin typeface="Times New Roman (Headings)"/>
              </a:rPr>
              <a:t> </a:t>
            </a:r>
            <a:r>
              <a:rPr lang="en-US" dirty="0" err="1">
                <a:latin typeface="Times New Roman (Headings)"/>
              </a:rPr>
              <a:t>ứng</a:t>
            </a:r>
            <a:r>
              <a:rPr lang="en-US" dirty="0">
                <a:latin typeface="Times New Roman (Headings)"/>
              </a:rPr>
              <a:t> </a:t>
            </a:r>
            <a:r>
              <a:rPr lang="en-US" dirty="0" err="1">
                <a:latin typeface="Times New Roman (Headings)"/>
              </a:rPr>
              <a:t>dụng</a:t>
            </a:r>
            <a:r>
              <a:rPr lang="en-US" dirty="0">
                <a:latin typeface="Times New Roman (Headings)"/>
              </a:rPr>
              <a:t> </a:t>
            </a:r>
            <a:r>
              <a:rPr lang="en-US" dirty="0" err="1">
                <a:latin typeface="Times New Roman (Headings)"/>
              </a:rPr>
              <a:t>trong</a:t>
            </a:r>
            <a:r>
              <a:rPr lang="en-US" dirty="0">
                <a:latin typeface="Times New Roman (Headings)"/>
              </a:rPr>
              <a:t> </a:t>
            </a:r>
            <a:r>
              <a:rPr lang="en-US" dirty="0" err="1">
                <a:latin typeface="Times New Roman (Headings)"/>
              </a:rPr>
              <a:t>đa</a:t>
            </a:r>
            <a:r>
              <a:rPr lang="en-US" dirty="0">
                <a:latin typeface="Times New Roman (Headings)"/>
              </a:rPr>
              <a:t> </a:t>
            </a:r>
            <a:r>
              <a:rPr lang="en-US" dirty="0" err="1">
                <a:latin typeface="Times New Roman (Headings)"/>
              </a:rPr>
              <a:t>dạng</a:t>
            </a:r>
            <a:r>
              <a:rPr lang="en-US" dirty="0">
                <a:latin typeface="Times New Roman (Headings)"/>
              </a:rPr>
              <a:t> </a:t>
            </a:r>
            <a:r>
              <a:rPr lang="en-US" dirty="0" err="1">
                <a:latin typeface="Times New Roman (Headings)"/>
              </a:rPr>
              <a:t>các</a:t>
            </a:r>
            <a:r>
              <a:rPr lang="en-US" dirty="0">
                <a:latin typeface="Times New Roman (Headings)"/>
              </a:rPr>
              <a:t> </a:t>
            </a:r>
            <a:r>
              <a:rPr lang="en-US" dirty="0" err="1">
                <a:latin typeface="Times New Roman (Headings)"/>
              </a:rPr>
              <a:t>nhu</a:t>
            </a:r>
            <a:r>
              <a:rPr lang="en-US" dirty="0">
                <a:latin typeface="Times New Roman (Headings)"/>
              </a:rPr>
              <a:t> </a:t>
            </a:r>
            <a:r>
              <a:rPr lang="en-US" dirty="0" err="1">
                <a:latin typeface="Times New Roman (Headings)"/>
              </a:rPr>
              <a:t>cầu</a:t>
            </a:r>
            <a:r>
              <a:rPr lang="en-US" dirty="0">
                <a:latin typeface="Times New Roman (Headings)"/>
              </a:rPr>
              <a:t>: </a:t>
            </a:r>
            <a:r>
              <a:rPr lang="en-US" dirty="0" err="1">
                <a:latin typeface="Times New Roman (Headings)"/>
              </a:rPr>
              <a:t>sản</a:t>
            </a:r>
            <a:r>
              <a:rPr lang="en-US" dirty="0">
                <a:latin typeface="Times New Roman (Headings)"/>
              </a:rPr>
              <a:t> </a:t>
            </a:r>
            <a:r>
              <a:rPr lang="en-US" dirty="0" err="1">
                <a:latin typeface="Times New Roman (Headings)"/>
              </a:rPr>
              <a:t>xuất</a:t>
            </a:r>
            <a:r>
              <a:rPr lang="en-US" dirty="0">
                <a:latin typeface="Times New Roman (Headings)"/>
              </a:rPr>
              <a:t>, </a:t>
            </a:r>
            <a:r>
              <a:rPr lang="en-US" dirty="0" err="1">
                <a:latin typeface="Times New Roman (Headings)"/>
              </a:rPr>
              <a:t>dịch</a:t>
            </a:r>
            <a:r>
              <a:rPr lang="en-US" dirty="0">
                <a:latin typeface="Times New Roman (Headings)"/>
              </a:rPr>
              <a:t> </a:t>
            </a:r>
            <a:r>
              <a:rPr lang="en-US" dirty="0" err="1">
                <a:latin typeface="Times New Roman (Headings)"/>
              </a:rPr>
              <a:t>vụ</a:t>
            </a:r>
            <a:r>
              <a:rPr lang="en-US" dirty="0">
                <a:latin typeface="Times New Roman (Headings)"/>
              </a:rPr>
              <a:t>, </a:t>
            </a:r>
            <a:r>
              <a:rPr lang="en-US" dirty="0" err="1">
                <a:latin typeface="Times New Roman (Headings)"/>
              </a:rPr>
              <a:t>cải</a:t>
            </a:r>
            <a:r>
              <a:rPr lang="en-US" dirty="0">
                <a:latin typeface="Times New Roman (Headings)"/>
              </a:rPr>
              <a:t> </a:t>
            </a:r>
            <a:r>
              <a:rPr lang="en-US" dirty="0" err="1">
                <a:latin typeface="Times New Roman (Headings)"/>
              </a:rPr>
              <a:t>tiến</a:t>
            </a:r>
            <a:r>
              <a:rPr lang="en-US" dirty="0">
                <a:latin typeface="Times New Roman (Headings)"/>
              </a:rPr>
              <a:t> </a:t>
            </a:r>
            <a:r>
              <a:rPr lang="en-US" dirty="0" err="1">
                <a:latin typeface="Times New Roman (Headings)"/>
              </a:rPr>
              <a:t>chất</a:t>
            </a:r>
            <a:r>
              <a:rPr lang="en-US" dirty="0">
                <a:latin typeface="Times New Roman (Headings)"/>
              </a:rPr>
              <a:t> </a:t>
            </a:r>
            <a:r>
              <a:rPr lang="en-US" dirty="0" err="1">
                <a:latin typeface="Times New Roman (Headings)"/>
              </a:rPr>
              <a:t>lượng</a:t>
            </a:r>
            <a:r>
              <a:rPr lang="en-US" dirty="0">
                <a:latin typeface="Times New Roman (Headings)"/>
              </a:rPr>
              <a:t>, </a:t>
            </a:r>
            <a:r>
              <a:rPr lang="en-US" dirty="0" err="1">
                <a:latin typeface="Times New Roman (Headings)"/>
              </a:rPr>
              <a:t>giải</a:t>
            </a:r>
            <a:r>
              <a:rPr lang="en-US" dirty="0">
                <a:latin typeface="Times New Roman (Headings)"/>
              </a:rPr>
              <a:t> </a:t>
            </a:r>
            <a:r>
              <a:rPr lang="en-US" dirty="0" err="1">
                <a:latin typeface="Times New Roman (Headings)"/>
              </a:rPr>
              <a:t>quyết</a:t>
            </a:r>
            <a:r>
              <a:rPr lang="en-US" dirty="0">
                <a:latin typeface="Times New Roman (Headings)"/>
              </a:rPr>
              <a:t> </a:t>
            </a:r>
            <a:r>
              <a:rPr lang="en-US" dirty="0" err="1">
                <a:latin typeface="Times New Roman (Headings)"/>
              </a:rPr>
              <a:t>vấn</a:t>
            </a:r>
            <a:r>
              <a:rPr lang="en-US" dirty="0">
                <a:latin typeface="Times New Roman (Headings)"/>
              </a:rPr>
              <a:t> </a:t>
            </a:r>
            <a:r>
              <a:rPr lang="en-US" dirty="0" err="1">
                <a:latin typeface="Times New Roman (Headings)"/>
              </a:rPr>
              <a:t>đề</a:t>
            </a:r>
            <a:r>
              <a:rPr lang="en-US" dirty="0">
                <a:latin typeface="Times New Roman (Headings)"/>
              </a:rPr>
              <a:t>, </a:t>
            </a:r>
            <a:r>
              <a:rPr lang="en-US" dirty="0" err="1">
                <a:latin typeface="Times New Roman (Headings)"/>
              </a:rPr>
              <a:t>v.v</a:t>
            </a:r>
            <a:r>
              <a:rPr lang="en-US" dirty="0">
                <a:latin typeface="Times New Roman (Headings)"/>
              </a:rPr>
              <a:t>…</a:t>
            </a:r>
          </a:p>
          <a:p>
            <a:endParaRPr lang="en-US" dirty="0"/>
          </a:p>
        </p:txBody>
      </p:sp>
      <p:sp>
        <p:nvSpPr>
          <p:cNvPr id="9" name="TextBox 8"/>
          <p:cNvSpPr txBox="1"/>
          <p:nvPr/>
        </p:nvSpPr>
        <p:spPr>
          <a:xfrm>
            <a:off x="5408760" y="3458867"/>
            <a:ext cx="6399309" cy="2308324"/>
          </a:xfrm>
          <a:prstGeom prst="rect">
            <a:avLst/>
          </a:prstGeom>
          <a:noFill/>
        </p:spPr>
        <p:txBody>
          <a:bodyPr wrap="square" rtlCol="0">
            <a:spAutoFit/>
          </a:bodyPr>
          <a:lstStyle/>
          <a:p>
            <a:r>
              <a:rPr lang="en-US" dirty="0" err="1">
                <a:latin typeface="Times New Roman (Headings)"/>
              </a:rPr>
              <a:t>Tại</a:t>
            </a:r>
            <a:r>
              <a:rPr lang="en-US" dirty="0">
                <a:latin typeface="Times New Roman (Headings)"/>
              </a:rPr>
              <a:t> </a:t>
            </a:r>
            <a:r>
              <a:rPr lang="en-US" dirty="0" err="1">
                <a:latin typeface="Times New Roman (Headings)"/>
              </a:rPr>
              <a:t>biểu</a:t>
            </a:r>
            <a:r>
              <a:rPr lang="en-US" dirty="0">
                <a:latin typeface="Times New Roman (Headings)"/>
              </a:rPr>
              <a:t> </a:t>
            </a:r>
            <a:r>
              <a:rPr lang="en-US" dirty="0" err="1">
                <a:latin typeface="Times New Roman (Headings)"/>
              </a:rPr>
              <a:t>đồ</a:t>
            </a:r>
            <a:r>
              <a:rPr lang="en-US" dirty="0">
                <a:latin typeface="Times New Roman (Headings)"/>
              </a:rPr>
              <a:t> </a:t>
            </a:r>
            <a:r>
              <a:rPr lang="en-US" dirty="0" err="1">
                <a:latin typeface="Times New Roman (Headings)"/>
              </a:rPr>
              <a:t>này</a:t>
            </a:r>
            <a:r>
              <a:rPr lang="en-US" dirty="0">
                <a:latin typeface="Times New Roman (Headings)"/>
              </a:rPr>
              <a:t>, </a:t>
            </a:r>
            <a:r>
              <a:rPr lang="en-US" dirty="0" err="1">
                <a:latin typeface="Times New Roman (Headings)"/>
              </a:rPr>
              <a:t>chúng</a:t>
            </a:r>
            <a:r>
              <a:rPr lang="en-US" dirty="0">
                <a:latin typeface="Times New Roman (Headings)"/>
              </a:rPr>
              <a:t> ta </a:t>
            </a:r>
            <a:r>
              <a:rPr lang="en-US" dirty="0" err="1">
                <a:latin typeface="Times New Roman (Headings)"/>
              </a:rPr>
              <a:t>cần</a:t>
            </a:r>
            <a:r>
              <a:rPr lang="en-US" dirty="0">
                <a:latin typeface="Times New Roman (Headings)"/>
              </a:rPr>
              <a:t> </a:t>
            </a:r>
            <a:r>
              <a:rPr lang="en-US" dirty="0" err="1">
                <a:latin typeface="Times New Roman (Headings)"/>
              </a:rPr>
              <a:t>phân</a:t>
            </a:r>
            <a:r>
              <a:rPr lang="en-US" dirty="0">
                <a:latin typeface="Times New Roman (Headings)"/>
              </a:rPr>
              <a:t> </a:t>
            </a:r>
            <a:r>
              <a:rPr lang="en-US" dirty="0" err="1">
                <a:latin typeface="Times New Roman (Headings)"/>
              </a:rPr>
              <a:t>tích</a:t>
            </a:r>
            <a:r>
              <a:rPr lang="en-US" dirty="0">
                <a:latin typeface="Times New Roman (Headings)"/>
              </a:rPr>
              <a:t> </a:t>
            </a:r>
            <a:r>
              <a:rPr lang="en-US" dirty="0" err="1">
                <a:latin typeface="Times New Roman (Headings)"/>
              </a:rPr>
              <a:t>theo</a:t>
            </a:r>
            <a:r>
              <a:rPr lang="en-US" dirty="0">
                <a:latin typeface="Times New Roman (Headings)"/>
              </a:rPr>
              <a:t> </a:t>
            </a:r>
            <a:r>
              <a:rPr lang="en-US" dirty="0" err="1">
                <a:latin typeface="Times New Roman (Headings)"/>
              </a:rPr>
              <a:t>các</a:t>
            </a:r>
            <a:r>
              <a:rPr lang="en-US" dirty="0">
                <a:latin typeface="Times New Roman (Headings)"/>
              </a:rPr>
              <a:t> </a:t>
            </a:r>
            <a:r>
              <a:rPr lang="en-US" dirty="0" err="1">
                <a:latin typeface="Times New Roman (Headings)"/>
              </a:rPr>
              <a:t>nhóm</a:t>
            </a:r>
            <a:r>
              <a:rPr lang="en-US" dirty="0">
                <a:latin typeface="Times New Roman (Headings)"/>
              </a:rPr>
              <a:t> </a:t>
            </a:r>
            <a:r>
              <a:rPr lang="en-US" dirty="0" err="1">
                <a:latin typeface="Times New Roman (Headings)"/>
              </a:rPr>
              <a:t>nguyên</a:t>
            </a:r>
            <a:r>
              <a:rPr lang="en-US" dirty="0">
                <a:latin typeface="Times New Roman (Headings)"/>
              </a:rPr>
              <a:t> </a:t>
            </a:r>
            <a:r>
              <a:rPr lang="en-US" dirty="0" err="1">
                <a:latin typeface="Times New Roman (Headings)"/>
              </a:rPr>
              <a:t>nhân</a:t>
            </a:r>
            <a:r>
              <a:rPr lang="en-US" dirty="0">
                <a:latin typeface="Times New Roman (Headings)"/>
              </a:rPr>
              <a:t> </a:t>
            </a:r>
            <a:r>
              <a:rPr lang="en-US" dirty="0" err="1">
                <a:latin typeface="Times New Roman (Headings)"/>
              </a:rPr>
              <a:t>chính</a:t>
            </a:r>
            <a:r>
              <a:rPr lang="en-US" dirty="0">
                <a:latin typeface="Times New Roman (Headings)"/>
              </a:rPr>
              <a:t>:</a:t>
            </a:r>
          </a:p>
          <a:p>
            <a:pPr marL="285750" indent="-285750">
              <a:buFont typeface="Wingdings" panose="05000000000000000000" pitchFamily="2" charset="2"/>
              <a:buChar char="Ø"/>
            </a:pPr>
            <a:r>
              <a:rPr lang="en-US" dirty="0">
                <a:latin typeface="Times New Roman (Headings)"/>
              </a:rPr>
              <a:t>Con </a:t>
            </a:r>
            <a:r>
              <a:rPr lang="en-US" dirty="0" err="1">
                <a:latin typeface="Times New Roman (Headings)"/>
              </a:rPr>
              <a:t>người</a:t>
            </a:r>
            <a:r>
              <a:rPr lang="en-US" dirty="0">
                <a:latin typeface="Times New Roman (Headings)"/>
              </a:rPr>
              <a:t> – manpower</a:t>
            </a:r>
          </a:p>
          <a:p>
            <a:pPr marL="285750" indent="-285750">
              <a:buFont typeface="Wingdings" panose="05000000000000000000" pitchFamily="2" charset="2"/>
              <a:buChar char="Ø"/>
            </a:pPr>
            <a:r>
              <a:rPr lang="en-US" dirty="0" err="1">
                <a:latin typeface="Times New Roman (Headings)"/>
              </a:rPr>
              <a:t>Máy</a:t>
            </a:r>
            <a:r>
              <a:rPr lang="en-US" dirty="0">
                <a:latin typeface="Times New Roman (Headings)"/>
              </a:rPr>
              <a:t> </a:t>
            </a:r>
            <a:r>
              <a:rPr lang="en-US" dirty="0" err="1">
                <a:latin typeface="Times New Roman (Headings)"/>
              </a:rPr>
              <a:t>móc</a:t>
            </a:r>
            <a:r>
              <a:rPr lang="en-US" dirty="0">
                <a:latin typeface="Times New Roman (Headings)"/>
              </a:rPr>
              <a:t> </a:t>
            </a:r>
            <a:r>
              <a:rPr lang="en-US" dirty="0" err="1">
                <a:latin typeface="Times New Roman (Headings)"/>
              </a:rPr>
              <a:t>thiết</a:t>
            </a:r>
            <a:r>
              <a:rPr lang="en-US" dirty="0">
                <a:latin typeface="Times New Roman (Headings)"/>
              </a:rPr>
              <a:t> </a:t>
            </a:r>
            <a:r>
              <a:rPr lang="en-US" dirty="0" err="1">
                <a:latin typeface="Times New Roman (Headings)"/>
              </a:rPr>
              <a:t>bị</a:t>
            </a:r>
            <a:r>
              <a:rPr lang="en-US" dirty="0">
                <a:latin typeface="Times New Roman (Headings)"/>
              </a:rPr>
              <a:t> – machine</a:t>
            </a:r>
          </a:p>
          <a:p>
            <a:pPr marL="285750" indent="-285750">
              <a:buFont typeface="Wingdings" panose="05000000000000000000" pitchFamily="2" charset="2"/>
              <a:buChar char="Ø"/>
            </a:pPr>
            <a:r>
              <a:rPr lang="en-US" dirty="0" err="1">
                <a:latin typeface="Times New Roman (Headings)"/>
              </a:rPr>
              <a:t>Nguyên</a:t>
            </a:r>
            <a:r>
              <a:rPr lang="en-US" dirty="0">
                <a:latin typeface="Times New Roman (Headings)"/>
              </a:rPr>
              <a:t> </a:t>
            </a:r>
            <a:r>
              <a:rPr lang="en-US" dirty="0" err="1">
                <a:latin typeface="Times New Roman (Headings)"/>
              </a:rPr>
              <a:t>vật</a:t>
            </a:r>
            <a:r>
              <a:rPr lang="en-US" dirty="0">
                <a:latin typeface="Times New Roman (Headings)"/>
              </a:rPr>
              <a:t> </a:t>
            </a:r>
            <a:r>
              <a:rPr lang="en-US" dirty="0" err="1">
                <a:latin typeface="Times New Roman (Headings)"/>
              </a:rPr>
              <a:t>liệu</a:t>
            </a:r>
            <a:r>
              <a:rPr lang="en-US" dirty="0">
                <a:latin typeface="Times New Roman (Headings)"/>
              </a:rPr>
              <a:t> – material</a:t>
            </a:r>
          </a:p>
          <a:p>
            <a:pPr marL="285750" indent="-285750">
              <a:buFont typeface="Wingdings" panose="05000000000000000000" pitchFamily="2" charset="2"/>
              <a:buChar char="Ø"/>
            </a:pPr>
            <a:r>
              <a:rPr lang="en-US" dirty="0" err="1">
                <a:latin typeface="Times New Roman (Headings)"/>
              </a:rPr>
              <a:t>Phương</a:t>
            </a:r>
            <a:r>
              <a:rPr lang="en-US" dirty="0">
                <a:latin typeface="Times New Roman (Headings)"/>
              </a:rPr>
              <a:t> </a:t>
            </a:r>
            <a:r>
              <a:rPr lang="en-US" dirty="0" err="1">
                <a:latin typeface="Times New Roman (Headings)"/>
              </a:rPr>
              <a:t>pháp</a:t>
            </a:r>
            <a:r>
              <a:rPr lang="en-US" dirty="0">
                <a:latin typeface="Times New Roman (Headings)"/>
              </a:rPr>
              <a:t> </a:t>
            </a:r>
            <a:r>
              <a:rPr lang="en-US" dirty="0" err="1">
                <a:latin typeface="Times New Roman (Headings)"/>
              </a:rPr>
              <a:t>làm</a:t>
            </a:r>
            <a:r>
              <a:rPr lang="en-US" dirty="0">
                <a:latin typeface="Times New Roman (Headings)"/>
              </a:rPr>
              <a:t> </a:t>
            </a:r>
            <a:r>
              <a:rPr lang="en-US" dirty="0" err="1">
                <a:latin typeface="Times New Roman (Headings)"/>
              </a:rPr>
              <a:t>việc</a:t>
            </a:r>
            <a:r>
              <a:rPr lang="en-US" dirty="0">
                <a:latin typeface="Times New Roman (Headings)"/>
              </a:rPr>
              <a:t> – method</a:t>
            </a:r>
          </a:p>
          <a:p>
            <a:pPr marL="285750" indent="-285750">
              <a:buFont typeface="Wingdings" panose="05000000000000000000" pitchFamily="2" charset="2"/>
              <a:buChar char="Ø"/>
            </a:pPr>
            <a:r>
              <a:rPr lang="en-US" dirty="0" err="1">
                <a:latin typeface="Times New Roman (Headings)"/>
              </a:rPr>
              <a:t>Tài</a:t>
            </a:r>
            <a:r>
              <a:rPr lang="en-US" dirty="0">
                <a:latin typeface="Times New Roman (Headings)"/>
              </a:rPr>
              <a:t> </a:t>
            </a:r>
            <a:r>
              <a:rPr lang="en-US" dirty="0" err="1">
                <a:latin typeface="Times New Roman (Headings)"/>
              </a:rPr>
              <a:t>chính</a:t>
            </a:r>
            <a:r>
              <a:rPr lang="en-US" dirty="0">
                <a:latin typeface="Times New Roman (Headings)"/>
              </a:rPr>
              <a:t>, </a:t>
            </a:r>
            <a:r>
              <a:rPr lang="en-US" dirty="0" err="1">
                <a:latin typeface="Times New Roman (Headings)"/>
              </a:rPr>
              <a:t>môi</a:t>
            </a:r>
            <a:r>
              <a:rPr lang="en-US" dirty="0">
                <a:latin typeface="Times New Roman (Headings)"/>
              </a:rPr>
              <a:t> </a:t>
            </a:r>
            <a:r>
              <a:rPr lang="en-US" dirty="0" err="1">
                <a:latin typeface="Times New Roman (Headings)"/>
              </a:rPr>
              <a:t>trường</a:t>
            </a:r>
            <a:endParaRPr lang="en-US" dirty="0">
              <a:latin typeface="Times New Roman (Headings)"/>
            </a:endParaRPr>
          </a:p>
          <a:p>
            <a:endParaRPr lang="en-US" dirty="0">
              <a:latin typeface="Times New Roman (Headings)"/>
            </a:endParaRPr>
          </a:p>
        </p:txBody>
      </p:sp>
      <p:pic>
        <p:nvPicPr>
          <p:cNvPr id="10" name="Picture 9"/>
          <p:cNvPicPr/>
          <p:nvPr/>
        </p:nvPicPr>
        <p:blipFill>
          <a:blip r:embed="rId2"/>
          <a:stretch>
            <a:fillRect/>
          </a:stretch>
        </p:blipFill>
        <p:spPr>
          <a:xfrm>
            <a:off x="150959" y="1811539"/>
            <a:ext cx="5186025" cy="3903618"/>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3"/>
          <a:stretch>
            <a:fillRect/>
          </a:stretch>
        </p:blipFill>
        <p:spPr>
          <a:xfrm>
            <a:off x="5408760" y="1811539"/>
            <a:ext cx="6590699" cy="3903618"/>
          </a:xfrm>
          <a:prstGeom prst="rect">
            <a:avLst/>
          </a:prstGeom>
        </p:spPr>
      </p:pic>
    </p:spTree>
    <p:extLst>
      <p:ext uri="{BB962C8B-B14F-4D97-AF65-F5344CB8AC3E}">
        <p14:creationId xmlns:p14="http://schemas.microsoft.com/office/powerpoint/2010/main" val="392515451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arn(inVertical)">
                                      <p:cBhvr>
                                        <p:cTn id="10" dur="500"/>
                                        <p:tgtEl>
                                          <p:spTgt spid="2">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barn(inVertical)">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xit" presetSubtype="21" fill="hold" nodeType="clickEffect">
                                  <p:stCondLst>
                                    <p:cond delay="0"/>
                                  </p:stCondLst>
                                  <p:childTnLst>
                                    <p:animEffect transition="out" filter="barn(inVertical)">
                                      <p:cBhvr>
                                        <p:cTn id="17" dur="500"/>
                                        <p:tgtEl>
                                          <p:spTgt spid="2">
                                            <p:txEl>
                                              <p:pRg st="1" end="1"/>
                                            </p:txEl>
                                          </p:spTgt>
                                        </p:tgtEl>
                                      </p:cBhvr>
                                    </p:animEffect>
                                    <p:set>
                                      <p:cBhvr>
                                        <p:cTn id="18" dur="1" fill="hold">
                                          <p:stCondLst>
                                            <p:cond delay="499"/>
                                          </p:stCondLst>
                                        </p:cTn>
                                        <p:tgtEl>
                                          <p:spTgt spid="2">
                                            <p:txEl>
                                              <p:pRg st="1" end="1"/>
                                            </p:txEl>
                                          </p:spTgt>
                                        </p:tgtEl>
                                        <p:attrNameLst>
                                          <p:attrName>style.visibility</p:attrName>
                                        </p:attrNameLst>
                                      </p:cBhvr>
                                      <p:to>
                                        <p:strVal val="hidden"/>
                                      </p:to>
                                    </p:set>
                                  </p:childTnLst>
                                </p:cTn>
                              </p:par>
                              <p:par>
                                <p:cTn id="19" presetID="16" presetClass="exit" presetSubtype="21" fill="hold" nodeType="withEffect">
                                  <p:stCondLst>
                                    <p:cond delay="0"/>
                                  </p:stCondLst>
                                  <p:childTnLst>
                                    <p:animEffect transition="out" filter="barn(inVertical)">
                                      <p:cBhvr>
                                        <p:cTn id="20" dur="500"/>
                                        <p:tgtEl>
                                          <p:spTgt spid="2">
                                            <p:txEl>
                                              <p:pRg st="2" end="2"/>
                                            </p:txEl>
                                          </p:spTgt>
                                        </p:tgtEl>
                                      </p:cBhvr>
                                    </p:animEffect>
                                    <p:set>
                                      <p:cBhvr>
                                        <p:cTn id="21" dur="1" fill="hold">
                                          <p:stCondLst>
                                            <p:cond delay="499"/>
                                          </p:stCondLst>
                                        </p:cTn>
                                        <p:tgtEl>
                                          <p:spTgt spid="2">
                                            <p:txEl>
                                              <p:pRg st="2" end="2"/>
                                            </p:txEl>
                                          </p:spTgt>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inVertical)">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barn(inVertical)">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barn(inVertical)">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xit" presetSubtype="21" fill="hold" grpId="1" nodeType="clickEffect">
                                  <p:stCondLst>
                                    <p:cond delay="0"/>
                                  </p:stCondLst>
                                  <p:childTnLst>
                                    <p:animEffect transition="out" filter="barn(inVertical)">
                                      <p:cBhvr>
                                        <p:cTn id="40" dur="500"/>
                                        <p:tgtEl>
                                          <p:spTgt spid="3"/>
                                        </p:tgtEl>
                                      </p:cBhvr>
                                    </p:animEffect>
                                    <p:set>
                                      <p:cBhvr>
                                        <p:cTn id="41" dur="1" fill="hold">
                                          <p:stCondLst>
                                            <p:cond delay="499"/>
                                          </p:stCondLst>
                                        </p:cTn>
                                        <p:tgtEl>
                                          <p:spTgt spid="3"/>
                                        </p:tgtEl>
                                        <p:attrNameLst>
                                          <p:attrName>style.visibility</p:attrName>
                                        </p:attrNameLst>
                                      </p:cBhvr>
                                      <p:to>
                                        <p:strVal val="hidden"/>
                                      </p:to>
                                    </p:set>
                                  </p:childTnLst>
                                </p:cTn>
                              </p:par>
                              <p:par>
                                <p:cTn id="42" presetID="16" presetClass="exit" presetSubtype="21" fill="hold" grpId="1" nodeType="withEffect">
                                  <p:stCondLst>
                                    <p:cond delay="0"/>
                                  </p:stCondLst>
                                  <p:childTnLst>
                                    <p:animEffect transition="out" filter="barn(inVertical)">
                                      <p:cBhvr>
                                        <p:cTn id="43" dur="500"/>
                                        <p:tgtEl>
                                          <p:spTgt spid="9"/>
                                        </p:tgtEl>
                                      </p:cBhvr>
                                    </p:animEffect>
                                    <p:set>
                                      <p:cBhvr>
                                        <p:cTn id="44" dur="1" fill="hold">
                                          <p:stCondLst>
                                            <p:cond delay="499"/>
                                          </p:stCondLst>
                                        </p:cTn>
                                        <p:tgtEl>
                                          <p:spTgt spid="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barn(inVertical)">
                                      <p:cBhvr>
                                        <p:cTn id="4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9" grpId="0"/>
      <p:bldP spid="9"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7932" y="276044"/>
            <a:ext cx="7763774" cy="63749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526873" y="433399"/>
            <a:ext cx="3881887" cy="655608"/>
          </a:xfrm>
          <a:prstGeom prst="rect">
            <a:avLst/>
          </a:prstGeom>
          <a:solidFill>
            <a:schemeClr val="bg1">
              <a:alpha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p:cNvSpPr txBox="1"/>
          <p:nvPr/>
        </p:nvSpPr>
        <p:spPr>
          <a:xfrm>
            <a:off x="2268746" y="530370"/>
            <a:ext cx="5434641" cy="461665"/>
          </a:xfrm>
          <a:prstGeom prst="rect">
            <a:avLst/>
          </a:prstGeom>
          <a:noFill/>
        </p:spPr>
        <p:txBody>
          <a:bodyPr wrap="square" rtlCol="0">
            <a:spAutoFit/>
          </a:bodyPr>
          <a:lstStyle/>
          <a:p>
            <a:r>
              <a:rPr lang="en-US" sz="2400" b="1" dirty="0" err="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Xác</a:t>
            </a:r>
            <a:r>
              <a:rPr lang="en-US"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Định</a:t>
            </a:r>
            <a:r>
              <a:rPr lang="en-US"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Rủi</a:t>
            </a:r>
            <a:r>
              <a:rPr lang="en-US"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Ro</a:t>
            </a:r>
            <a:endPar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 name="TextBox 1"/>
          <p:cNvSpPr txBox="1"/>
          <p:nvPr/>
        </p:nvSpPr>
        <p:spPr>
          <a:xfrm>
            <a:off x="3786997" y="1246361"/>
            <a:ext cx="4942936" cy="369332"/>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latin typeface="Times New Roman (Headings)"/>
              </a:rPr>
              <a:t>Brainstorm</a:t>
            </a:r>
          </a:p>
        </p:txBody>
      </p:sp>
      <p:sp>
        <p:nvSpPr>
          <p:cNvPr id="4" name="TextBox 3"/>
          <p:cNvSpPr txBox="1"/>
          <p:nvPr/>
        </p:nvSpPr>
        <p:spPr>
          <a:xfrm>
            <a:off x="497817" y="1962352"/>
            <a:ext cx="7047781" cy="923330"/>
          </a:xfrm>
          <a:prstGeom prst="rect">
            <a:avLst/>
          </a:prstGeom>
          <a:noFill/>
        </p:spPr>
        <p:txBody>
          <a:bodyPr wrap="square" rtlCol="0">
            <a:spAutoFit/>
          </a:bodyPr>
          <a:lstStyle/>
          <a:p>
            <a:r>
              <a:rPr lang="en-US" b="1" i="1" dirty="0" err="1">
                <a:latin typeface="Times New Roman (Headings)"/>
              </a:rPr>
              <a:t>Cần</a:t>
            </a:r>
            <a:r>
              <a:rPr lang="en-US" b="1" i="1" dirty="0">
                <a:latin typeface="Times New Roman (Headings)"/>
              </a:rPr>
              <a:t>: </a:t>
            </a:r>
            <a:r>
              <a:rPr lang="en-US" dirty="0" err="1">
                <a:latin typeface="Times New Roman (Headings)"/>
              </a:rPr>
              <a:t>Người</a:t>
            </a:r>
            <a:r>
              <a:rPr lang="en-US" dirty="0">
                <a:latin typeface="Times New Roman (Headings)"/>
              </a:rPr>
              <a:t> </a:t>
            </a:r>
            <a:r>
              <a:rPr lang="en-US" dirty="0" err="1">
                <a:latin typeface="Times New Roman (Headings)"/>
              </a:rPr>
              <a:t>điều</a:t>
            </a:r>
            <a:r>
              <a:rPr lang="en-US" dirty="0">
                <a:latin typeface="Times New Roman (Headings)"/>
              </a:rPr>
              <a:t> </a:t>
            </a:r>
            <a:r>
              <a:rPr lang="en-US" dirty="0" err="1">
                <a:latin typeface="Times New Roman (Headings)"/>
              </a:rPr>
              <a:t>khiển</a:t>
            </a:r>
            <a:r>
              <a:rPr lang="en-US" dirty="0">
                <a:latin typeface="Times New Roman (Headings)"/>
              </a:rPr>
              <a:t> </a:t>
            </a:r>
            <a:r>
              <a:rPr lang="en-US" dirty="0" err="1">
                <a:latin typeface="Times New Roman (Headings)"/>
              </a:rPr>
              <a:t>và</a:t>
            </a:r>
            <a:r>
              <a:rPr lang="en-US" dirty="0">
                <a:latin typeface="Times New Roman (Headings)"/>
              </a:rPr>
              <a:t> </a:t>
            </a:r>
            <a:r>
              <a:rPr lang="en-US" dirty="0" err="1">
                <a:latin typeface="Times New Roman (Headings)"/>
              </a:rPr>
              <a:t>Thư</a:t>
            </a:r>
            <a:r>
              <a:rPr lang="en-US" dirty="0">
                <a:latin typeface="Times New Roman (Headings)"/>
              </a:rPr>
              <a:t> </a:t>
            </a:r>
            <a:r>
              <a:rPr lang="en-US" dirty="0" err="1">
                <a:latin typeface="Times New Roman (Headings)"/>
              </a:rPr>
              <a:t>ký</a:t>
            </a:r>
            <a:endParaRPr lang="en-US" dirty="0">
              <a:latin typeface="Times New Roman (Headings)"/>
            </a:endParaRPr>
          </a:p>
          <a:p>
            <a:r>
              <a:rPr lang="en-US" dirty="0" err="1">
                <a:latin typeface="Times New Roman (Headings)"/>
              </a:rPr>
              <a:t>Xác</a:t>
            </a:r>
            <a:r>
              <a:rPr lang="en-US" dirty="0">
                <a:latin typeface="Times New Roman (Headings)"/>
              </a:rPr>
              <a:t> </a:t>
            </a:r>
            <a:r>
              <a:rPr lang="en-US" dirty="0" err="1">
                <a:latin typeface="Times New Roman (Headings)"/>
              </a:rPr>
              <a:t>định</a:t>
            </a:r>
            <a:r>
              <a:rPr lang="en-US" dirty="0">
                <a:latin typeface="Times New Roman (Headings)"/>
              </a:rPr>
              <a:t> </a:t>
            </a:r>
            <a:r>
              <a:rPr lang="en-US" dirty="0" err="1">
                <a:latin typeface="Times New Roman (Headings)"/>
              </a:rPr>
              <a:t>vấn</a:t>
            </a:r>
            <a:r>
              <a:rPr lang="en-US" dirty="0">
                <a:latin typeface="Times New Roman (Headings)"/>
              </a:rPr>
              <a:t> </a:t>
            </a:r>
            <a:r>
              <a:rPr lang="en-US" dirty="0" err="1">
                <a:latin typeface="Times New Roman (Headings)"/>
              </a:rPr>
              <a:t>đề</a:t>
            </a:r>
            <a:r>
              <a:rPr lang="en-US" dirty="0">
                <a:latin typeface="Times New Roman (Headings)"/>
              </a:rPr>
              <a:t> </a:t>
            </a:r>
            <a:r>
              <a:rPr lang="en-US" dirty="0" err="1">
                <a:latin typeface="Times New Roman (Headings)"/>
              </a:rPr>
              <a:t>chính</a:t>
            </a:r>
            <a:r>
              <a:rPr lang="en-US" dirty="0">
                <a:latin typeface="Times New Roman (Headings)"/>
              </a:rPr>
              <a:t> </a:t>
            </a:r>
            <a:r>
              <a:rPr lang="en-US" dirty="0" err="1">
                <a:latin typeface="Times New Roman (Headings)"/>
              </a:rPr>
              <a:t>của</a:t>
            </a:r>
            <a:r>
              <a:rPr lang="en-US" dirty="0">
                <a:latin typeface="Times New Roman (Headings)"/>
              </a:rPr>
              <a:t> </a:t>
            </a:r>
            <a:r>
              <a:rPr lang="en-US" dirty="0" err="1">
                <a:latin typeface="Times New Roman (Headings)"/>
              </a:rPr>
              <a:t>buổi</a:t>
            </a:r>
            <a:r>
              <a:rPr lang="en-US" dirty="0">
                <a:latin typeface="Times New Roman (Headings)"/>
              </a:rPr>
              <a:t> Brainstorm</a:t>
            </a:r>
          </a:p>
          <a:p>
            <a:endParaRPr lang="en-US" dirty="0"/>
          </a:p>
        </p:txBody>
      </p:sp>
      <p:sp>
        <p:nvSpPr>
          <p:cNvPr id="8" name="TextBox 7"/>
          <p:cNvSpPr txBox="1"/>
          <p:nvPr/>
        </p:nvSpPr>
        <p:spPr>
          <a:xfrm>
            <a:off x="497817" y="2775315"/>
            <a:ext cx="7763774" cy="3139321"/>
          </a:xfrm>
          <a:prstGeom prst="rect">
            <a:avLst/>
          </a:prstGeom>
          <a:noFill/>
        </p:spPr>
        <p:txBody>
          <a:bodyPr wrap="square" rtlCol="0">
            <a:spAutoFit/>
          </a:bodyPr>
          <a:lstStyle/>
          <a:p>
            <a:r>
              <a:rPr lang="en-US" b="1" i="1" dirty="0" err="1">
                <a:latin typeface="Times New Roman (Headings)"/>
              </a:rPr>
              <a:t>Thiết</a:t>
            </a:r>
            <a:r>
              <a:rPr lang="en-US" b="1" i="1" dirty="0">
                <a:latin typeface="Times New Roman (Headings)"/>
              </a:rPr>
              <a:t> </a:t>
            </a:r>
            <a:r>
              <a:rPr lang="en-US" b="1" i="1" dirty="0" err="1">
                <a:latin typeface="Times New Roman (Headings)"/>
              </a:rPr>
              <a:t>lập</a:t>
            </a:r>
            <a:r>
              <a:rPr lang="en-US" b="1" i="1" dirty="0">
                <a:latin typeface="Times New Roman (Headings)"/>
              </a:rPr>
              <a:t> </a:t>
            </a:r>
            <a:r>
              <a:rPr lang="en-US" b="1" i="1" dirty="0" err="1">
                <a:latin typeface="Times New Roman (Headings)"/>
              </a:rPr>
              <a:t>luật</a:t>
            </a:r>
            <a:r>
              <a:rPr lang="en-US" b="1" i="1" dirty="0">
                <a:latin typeface="Times New Roman (Headings)"/>
              </a:rPr>
              <a:t> </a:t>
            </a:r>
            <a:r>
              <a:rPr lang="en-US" b="1" i="1" dirty="0" err="1">
                <a:latin typeface="Times New Roman (Headings)"/>
              </a:rPr>
              <a:t>cho</a:t>
            </a:r>
            <a:r>
              <a:rPr lang="en-US" b="1" i="1" dirty="0">
                <a:latin typeface="Times New Roman (Headings)"/>
              </a:rPr>
              <a:t> </a:t>
            </a:r>
            <a:r>
              <a:rPr lang="en-US" b="1" i="1" dirty="0" err="1">
                <a:latin typeface="Times New Roman (Headings)"/>
              </a:rPr>
              <a:t>buổi</a:t>
            </a:r>
            <a:r>
              <a:rPr lang="en-US" b="1" i="1" dirty="0">
                <a:latin typeface="Times New Roman (Headings)"/>
              </a:rPr>
              <a:t> brainstorm:</a:t>
            </a:r>
          </a:p>
          <a:p>
            <a:pPr marL="285750" indent="-285750">
              <a:buFont typeface="Wingdings" panose="05000000000000000000" pitchFamily="2" charset="2"/>
              <a:buChar char="§"/>
            </a:pPr>
            <a:r>
              <a:rPr lang="en-US" dirty="0" err="1" smtClean="0">
                <a:latin typeface="Times New Roman (Headings)"/>
              </a:rPr>
              <a:t>Người</a:t>
            </a:r>
            <a:r>
              <a:rPr lang="en-US" dirty="0" smtClean="0">
                <a:latin typeface="Times New Roman (Headings)"/>
              </a:rPr>
              <a:t> </a:t>
            </a:r>
            <a:r>
              <a:rPr lang="en-US" dirty="0" err="1">
                <a:latin typeface="Times New Roman (Headings)"/>
              </a:rPr>
              <a:t>đứng</a:t>
            </a:r>
            <a:r>
              <a:rPr lang="en-US" dirty="0">
                <a:latin typeface="Times New Roman (Headings)"/>
              </a:rPr>
              <a:t> </a:t>
            </a:r>
            <a:r>
              <a:rPr lang="en-US" dirty="0" err="1">
                <a:latin typeface="Times New Roman (Headings)"/>
              </a:rPr>
              <a:t>đầu</a:t>
            </a:r>
            <a:r>
              <a:rPr lang="en-US" dirty="0">
                <a:latin typeface="Times New Roman (Headings)"/>
              </a:rPr>
              <a:t> </a:t>
            </a:r>
            <a:r>
              <a:rPr lang="en-US" dirty="0" err="1">
                <a:latin typeface="Times New Roman (Headings)"/>
              </a:rPr>
              <a:t>sẽ</a:t>
            </a:r>
            <a:r>
              <a:rPr lang="en-US" dirty="0">
                <a:latin typeface="Times New Roman (Headings)"/>
              </a:rPr>
              <a:t> </a:t>
            </a:r>
            <a:r>
              <a:rPr lang="en-US" dirty="0" err="1">
                <a:latin typeface="Times New Roman (Headings)"/>
              </a:rPr>
              <a:t>điều</a:t>
            </a:r>
            <a:r>
              <a:rPr lang="en-US" dirty="0">
                <a:latin typeface="Times New Roman (Headings)"/>
              </a:rPr>
              <a:t> </a:t>
            </a:r>
            <a:r>
              <a:rPr lang="en-US" dirty="0" err="1">
                <a:latin typeface="Times New Roman (Headings)"/>
              </a:rPr>
              <a:t>khiển</a:t>
            </a:r>
            <a:endParaRPr lang="en-US" dirty="0">
              <a:latin typeface="Times New Roman (Headings)"/>
            </a:endParaRPr>
          </a:p>
          <a:p>
            <a:pPr marL="285750" indent="-285750">
              <a:buFont typeface="Wingdings" panose="05000000000000000000" pitchFamily="2" charset="2"/>
              <a:buChar char="§"/>
            </a:pPr>
            <a:r>
              <a:rPr lang="en-US" dirty="0" err="1" smtClean="0">
                <a:latin typeface="Times New Roman (Headings)"/>
              </a:rPr>
              <a:t>Tất</a:t>
            </a:r>
            <a:r>
              <a:rPr lang="en-US" dirty="0" smtClean="0">
                <a:latin typeface="Times New Roman (Headings)"/>
              </a:rPr>
              <a:t> </a:t>
            </a:r>
            <a:r>
              <a:rPr lang="en-US" dirty="0" err="1">
                <a:latin typeface="Times New Roman (Headings)"/>
              </a:rPr>
              <a:t>cả</a:t>
            </a:r>
            <a:r>
              <a:rPr lang="en-US" dirty="0">
                <a:latin typeface="Times New Roman (Headings)"/>
              </a:rPr>
              <a:t> </a:t>
            </a:r>
            <a:r>
              <a:rPr lang="en-US" dirty="0" err="1">
                <a:latin typeface="Times New Roman (Headings)"/>
              </a:rPr>
              <a:t>thành</a:t>
            </a:r>
            <a:r>
              <a:rPr lang="en-US" dirty="0">
                <a:latin typeface="Times New Roman (Headings)"/>
              </a:rPr>
              <a:t> </a:t>
            </a:r>
            <a:r>
              <a:rPr lang="en-US" dirty="0" err="1">
                <a:latin typeface="Times New Roman (Headings)"/>
              </a:rPr>
              <a:t>viên</a:t>
            </a:r>
            <a:r>
              <a:rPr lang="en-US" dirty="0">
                <a:latin typeface="Times New Roman (Headings)"/>
              </a:rPr>
              <a:t> </a:t>
            </a:r>
            <a:r>
              <a:rPr lang="en-US" dirty="0" err="1">
                <a:latin typeface="Times New Roman (Headings)"/>
              </a:rPr>
              <a:t>sẽ</a:t>
            </a:r>
            <a:r>
              <a:rPr lang="en-US" dirty="0">
                <a:latin typeface="Times New Roman (Headings)"/>
              </a:rPr>
              <a:t> </a:t>
            </a:r>
            <a:r>
              <a:rPr lang="en-US" dirty="0" err="1">
                <a:latin typeface="Times New Roman (Headings)"/>
              </a:rPr>
              <a:t>đóng</a:t>
            </a:r>
            <a:r>
              <a:rPr lang="en-US" dirty="0">
                <a:latin typeface="Times New Roman (Headings)"/>
              </a:rPr>
              <a:t> </a:t>
            </a:r>
            <a:r>
              <a:rPr lang="en-US" dirty="0" err="1">
                <a:latin typeface="Times New Roman (Headings)"/>
              </a:rPr>
              <a:t>góp</a:t>
            </a:r>
            <a:r>
              <a:rPr lang="en-US" dirty="0">
                <a:latin typeface="Times New Roman (Headings)"/>
              </a:rPr>
              <a:t> ý </a:t>
            </a:r>
            <a:r>
              <a:rPr lang="en-US" dirty="0" err="1">
                <a:latin typeface="Times New Roman (Headings)"/>
              </a:rPr>
              <a:t>tưởng</a:t>
            </a:r>
            <a:endParaRPr lang="en-US" dirty="0">
              <a:latin typeface="Times New Roman (Headings)"/>
            </a:endParaRPr>
          </a:p>
          <a:p>
            <a:pPr marL="285750" indent="-285750">
              <a:buFont typeface="Wingdings" panose="05000000000000000000" pitchFamily="2" charset="2"/>
              <a:buChar char="§"/>
            </a:pPr>
            <a:r>
              <a:rPr lang="en-US" dirty="0" smtClean="0">
                <a:latin typeface="Times New Roman (Headings)"/>
              </a:rPr>
              <a:t>Ý </a:t>
            </a:r>
            <a:r>
              <a:rPr lang="en-US" dirty="0" err="1">
                <a:latin typeface="Times New Roman (Headings)"/>
              </a:rPr>
              <a:t>tưởng</a:t>
            </a:r>
            <a:r>
              <a:rPr lang="en-US" dirty="0">
                <a:latin typeface="Times New Roman (Headings)"/>
              </a:rPr>
              <a:t> </a:t>
            </a:r>
            <a:r>
              <a:rPr lang="en-US" dirty="0" err="1">
                <a:latin typeface="Times New Roman (Headings)"/>
              </a:rPr>
              <a:t>phá</a:t>
            </a:r>
            <a:r>
              <a:rPr lang="en-US" dirty="0">
                <a:latin typeface="Times New Roman (Headings)"/>
              </a:rPr>
              <a:t> </a:t>
            </a:r>
            <a:r>
              <a:rPr lang="en-US" dirty="0" err="1">
                <a:latin typeface="Times New Roman (Headings)"/>
              </a:rPr>
              <a:t>cách</a:t>
            </a:r>
            <a:r>
              <a:rPr lang="en-US" dirty="0">
                <a:latin typeface="Times New Roman (Headings)"/>
              </a:rPr>
              <a:t>, </a:t>
            </a:r>
            <a:r>
              <a:rPr lang="en-US" dirty="0" err="1">
                <a:latin typeface="Times New Roman (Headings)"/>
              </a:rPr>
              <a:t>mới</a:t>
            </a:r>
            <a:r>
              <a:rPr lang="en-US" dirty="0">
                <a:latin typeface="Times New Roman (Headings)"/>
              </a:rPr>
              <a:t> </a:t>
            </a:r>
            <a:r>
              <a:rPr lang="en-US" dirty="0" err="1">
                <a:latin typeface="Times New Roman (Headings)"/>
              </a:rPr>
              <a:t>lạ</a:t>
            </a:r>
            <a:r>
              <a:rPr lang="en-US" dirty="0">
                <a:latin typeface="Times New Roman (Headings)"/>
              </a:rPr>
              <a:t> </a:t>
            </a:r>
            <a:r>
              <a:rPr lang="en-US" dirty="0" err="1">
                <a:latin typeface="Times New Roman (Headings)"/>
              </a:rPr>
              <a:t>sẽ</a:t>
            </a:r>
            <a:r>
              <a:rPr lang="en-US" dirty="0">
                <a:latin typeface="Times New Roman (Headings)"/>
              </a:rPr>
              <a:t> </a:t>
            </a:r>
            <a:r>
              <a:rPr lang="en-US" dirty="0" err="1">
                <a:latin typeface="Times New Roman (Headings)"/>
              </a:rPr>
              <a:t>được</a:t>
            </a:r>
            <a:r>
              <a:rPr lang="en-US" dirty="0">
                <a:latin typeface="Times New Roman (Headings)"/>
              </a:rPr>
              <a:t> </a:t>
            </a:r>
            <a:r>
              <a:rPr lang="en-US" dirty="0" err="1">
                <a:latin typeface="Times New Roman (Headings)"/>
              </a:rPr>
              <a:t>khuyến</a:t>
            </a:r>
            <a:r>
              <a:rPr lang="en-US" dirty="0">
                <a:latin typeface="Times New Roman (Headings)"/>
              </a:rPr>
              <a:t> </a:t>
            </a:r>
            <a:r>
              <a:rPr lang="en-US" dirty="0" err="1">
                <a:latin typeface="Times New Roman (Headings)"/>
              </a:rPr>
              <a:t>khích</a:t>
            </a:r>
            <a:endParaRPr lang="en-US" dirty="0">
              <a:latin typeface="Times New Roman (Headings)"/>
            </a:endParaRPr>
          </a:p>
          <a:p>
            <a:pPr marL="285750" indent="-285750">
              <a:buFont typeface="Wingdings" panose="05000000000000000000" pitchFamily="2" charset="2"/>
              <a:buChar char="§"/>
            </a:pPr>
            <a:r>
              <a:rPr lang="en-US" dirty="0" err="1" smtClean="0">
                <a:latin typeface="Times New Roman (Headings)"/>
              </a:rPr>
              <a:t>Phát</a:t>
            </a:r>
            <a:r>
              <a:rPr lang="en-US" dirty="0" smtClean="0">
                <a:latin typeface="Times New Roman (Headings)"/>
              </a:rPr>
              <a:t> </a:t>
            </a:r>
            <a:r>
              <a:rPr lang="en-US" dirty="0" err="1">
                <a:latin typeface="Times New Roman (Headings)"/>
              </a:rPr>
              <a:t>triển</a:t>
            </a:r>
            <a:r>
              <a:rPr lang="en-US" dirty="0">
                <a:latin typeface="Times New Roman (Headings)"/>
              </a:rPr>
              <a:t> ý </a:t>
            </a:r>
            <a:r>
              <a:rPr lang="en-US" dirty="0" err="1">
                <a:latin typeface="Times New Roman (Headings)"/>
              </a:rPr>
              <a:t>tưởng</a:t>
            </a:r>
            <a:r>
              <a:rPr lang="en-US" dirty="0">
                <a:latin typeface="Times New Roman (Headings)"/>
              </a:rPr>
              <a:t> </a:t>
            </a:r>
            <a:r>
              <a:rPr lang="en-US" dirty="0" err="1">
                <a:latin typeface="Times New Roman (Headings)"/>
              </a:rPr>
              <a:t>dựa</a:t>
            </a:r>
            <a:r>
              <a:rPr lang="en-US" dirty="0">
                <a:latin typeface="Times New Roman (Headings)"/>
              </a:rPr>
              <a:t> </a:t>
            </a:r>
            <a:r>
              <a:rPr lang="en-US" dirty="0" err="1">
                <a:latin typeface="Times New Roman (Headings)"/>
              </a:rPr>
              <a:t>trên</a:t>
            </a:r>
            <a:r>
              <a:rPr lang="en-US" dirty="0">
                <a:latin typeface="Times New Roman (Headings)"/>
              </a:rPr>
              <a:t> ý </a:t>
            </a:r>
            <a:r>
              <a:rPr lang="en-US" dirty="0" err="1">
                <a:latin typeface="Times New Roman (Headings)"/>
              </a:rPr>
              <a:t>tưởng</a:t>
            </a:r>
            <a:r>
              <a:rPr lang="en-US" dirty="0">
                <a:latin typeface="Times New Roman (Headings)"/>
              </a:rPr>
              <a:t> </a:t>
            </a:r>
            <a:r>
              <a:rPr lang="en-US" dirty="0" err="1">
                <a:latin typeface="Times New Roman (Headings)"/>
              </a:rPr>
              <a:t>của</a:t>
            </a:r>
            <a:r>
              <a:rPr lang="en-US" dirty="0">
                <a:latin typeface="Times New Roman (Headings)"/>
              </a:rPr>
              <a:t> </a:t>
            </a:r>
            <a:r>
              <a:rPr lang="en-US" dirty="0" err="1">
                <a:latin typeface="Times New Roman (Headings)"/>
              </a:rPr>
              <a:t>người</a:t>
            </a:r>
            <a:r>
              <a:rPr lang="en-US" dirty="0">
                <a:latin typeface="Times New Roman (Headings)"/>
              </a:rPr>
              <a:t> </a:t>
            </a:r>
            <a:r>
              <a:rPr lang="en-US" dirty="0" err="1">
                <a:latin typeface="Times New Roman (Headings)"/>
              </a:rPr>
              <a:t>khác</a:t>
            </a:r>
            <a:r>
              <a:rPr lang="en-US" dirty="0">
                <a:latin typeface="Times New Roman (Headings)"/>
              </a:rPr>
              <a:t> </a:t>
            </a:r>
            <a:r>
              <a:rPr lang="en-US" dirty="0" err="1">
                <a:latin typeface="Times New Roman (Headings)"/>
              </a:rPr>
              <a:t>cũng</a:t>
            </a:r>
            <a:r>
              <a:rPr lang="en-US" dirty="0">
                <a:latin typeface="Times New Roman (Headings)"/>
              </a:rPr>
              <a:t> </a:t>
            </a:r>
            <a:r>
              <a:rPr lang="en-US" dirty="0" err="1" smtClean="0">
                <a:latin typeface="Times New Roman (Headings)"/>
              </a:rPr>
              <a:t>được</a:t>
            </a:r>
            <a:r>
              <a:rPr lang="en-US" dirty="0">
                <a:latin typeface="Times New Roman (Headings)"/>
              </a:rPr>
              <a:t> </a:t>
            </a:r>
            <a:r>
              <a:rPr lang="en-US" dirty="0" err="1" smtClean="0">
                <a:latin typeface="Times New Roman (Headings)"/>
              </a:rPr>
              <a:t>khuyến</a:t>
            </a:r>
            <a:r>
              <a:rPr lang="en-US" dirty="0" smtClean="0">
                <a:latin typeface="Times New Roman (Headings)"/>
              </a:rPr>
              <a:t> </a:t>
            </a:r>
            <a:r>
              <a:rPr lang="en-US" dirty="0" err="1">
                <a:latin typeface="Times New Roman (Headings)"/>
              </a:rPr>
              <a:t>khích</a:t>
            </a:r>
            <a:endParaRPr lang="en-US" dirty="0">
              <a:latin typeface="Times New Roman (Headings)"/>
            </a:endParaRPr>
          </a:p>
          <a:p>
            <a:pPr marL="285750" indent="-285750">
              <a:buFont typeface="Wingdings" panose="05000000000000000000" pitchFamily="2" charset="2"/>
              <a:buChar char="§"/>
            </a:pPr>
            <a:r>
              <a:rPr lang="en-US" dirty="0" err="1" smtClean="0">
                <a:latin typeface="Times New Roman (Headings)"/>
              </a:rPr>
              <a:t>Không</a:t>
            </a:r>
            <a:r>
              <a:rPr lang="en-US" dirty="0" smtClean="0">
                <a:latin typeface="Times New Roman (Headings)"/>
              </a:rPr>
              <a:t> </a:t>
            </a:r>
            <a:r>
              <a:rPr lang="en-US" dirty="0" err="1">
                <a:latin typeface="Times New Roman (Headings)"/>
              </a:rPr>
              <a:t>phê</a:t>
            </a:r>
            <a:r>
              <a:rPr lang="en-US" dirty="0">
                <a:latin typeface="Times New Roman (Headings)"/>
              </a:rPr>
              <a:t> </a:t>
            </a:r>
            <a:r>
              <a:rPr lang="en-US" dirty="0" err="1">
                <a:latin typeface="Times New Roman (Headings)"/>
              </a:rPr>
              <a:t>bình</a:t>
            </a:r>
            <a:r>
              <a:rPr lang="en-US" dirty="0">
                <a:latin typeface="Times New Roman (Headings)"/>
              </a:rPr>
              <a:t>, </a:t>
            </a:r>
            <a:r>
              <a:rPr lang="en-US" dirty="0" err="1">
                <a:latin typeface="Times New Roman (Headings)"/>
              </a:rPr>
              <a:t>phản</a:t>
            </a:r>
            <a:r>
              <a:rPr lang="en-US" dirty="0">
                <a:latin typeface="Times New Roman (Headings)"/>
              </a:rPr>
              <a:t> </a:t>
            </a:r>
            <a:r>
              <a:rPr lang="en-US" dirty="0" err="1">
                <a:latin typeface="Times New Roman (Headings)"/>
              </a:rPr>
              <a:t>bác</a:t>
            </a:r>
            <a:r>
              <a:rPr lang="en-US" dirty="0">
                <a:latin typeface="Times New Roman (Headings)"/>
              </a:rPr>
              <a:t>, </a:t>
            </a:r>
            <a:r>
              <a:rPr lang="en-US" dirty="0" err="1">
                <a:latin typeface="Times New Roman (Headings)"/>
              </a:rPr>
              <a:t>đánh</a:t>
            </a:r>
            <a:r>
              <a:rPr lang="en-US" dirty="0">
                <a:latin typeface="Times New Roman (Headings)"/>
              </a:rPr>
              <a:t> </a:t>
            </a:r>
            <a:r>
              <a:rPr lang="en-US" dirty="0" err="1">
                <a:latin typeface="Times New Roman (Headings)"/>
              </a:rPr>
              <a:t>giá</a:t>
            </a:r>
            <a:r>
              <a:rPr lang="en-US" dirty="0">
                <a:latin typeface="Times New Roman (Headings)"/>
              </a:rPr>
              <a:t> </a:t>
            </a:r>
            <a:r>
              <a:rPr lang="en-US" dirty="0" err="1">
                <a:latin typeface="Times New Roman (Headings)"/>
              </a:rPr>
              <a:t>các</a:t>
            </a:r>
            <a:r>
              <a:rPr lang="en-US" dirty="0">
                <a:latin typeface="Times New Roman (Headings)"/>
              </a:rPr>
              <a:t> ý </a:t>
            </a:r>
            <a:r>
              <a:rPr lang="en-US" dirty="0" err="1">
                <a:latin typeface="Times New Roman (Headings)"/>
              </a:rPr>
              <a:t>tưởng</a:t>
            </a:r>
            <a:r>
              <a:rPr lang="en-US" dirty="0">
                <a:latin typeface="Times New Roman (Headings)"/>
              </a:rPr>
              <a:t> </a:t>
            </a:r>
            <a:r>
              <a:rPr lang="en-US" dirty="0" err="1">
                <a:latin typeface="Times New Roman (Headings)"/>
              </a:rPr>
              <a:t>của</a:t>
            </a:r>
            <a:r>
              <a:rPr lang="en-US" dirty="0">
                <a:latin typeface="Times New Roman (Headings)"/>
              </a:rPr>
              <a:t> </a:t>
            </a:r>
            <a:r>
              <a:rPr lang="en-US" dirty="0" err="1">
                <a:latin typeface="Times New Roman (Headings)"/>
              </a:rPr>
              <a:t>người</a:t>
            </a:r>
            <a:r>
              <a:rPr lang="en-US" dirty="0">
                <a:latin typeface="Times New Roman (Headings)"/>
              </a:rPr>
              <a:t> </a:t>
            </a:r>
            <a:r>
              <a:rPr lang="en-US" dirty="0" err="1">
                <a:latin typeface="Times New Roman (Headings)"/>
              </a:rPr>
              <a:t>khác</a:t>
            </a:r>
            <a:endParaRPr lang="en-US" dirty="0">
              <a:latin typeface="Times New Roman (Headings)"/>
            </a:endParaRPr>
          </a:p>
          <a:p>
            <a:pPr marL="285750" indent="-285750">
              <a:buFont typeface="Wingdings" panose="05000000000000000000" pitchFamily="2" charset="2"/>
              <a:buChar char="§"/>
            </a:pPr>
            <a:r>
              <a:rPr lang="en-US" dirty="0" err="1" smtClean="0">
                <a:latin typeface="Times New Roman (Headings)"/>
              </a:rPr>
              <a:t>Xác</a:t>
            </a:r>
            <a:r>
              <a:rPr lang="en-US" dirty="0" smtClean="0">
                <a:latin typeface="Times New Roman (Headings)"/>
              </a:rPr>
              <a:t> </a:t>
            </a:r>
            <a:r>
              <a:rPr lang="en-US" dirty="0" err="1">
                <a:latin typeface="Times New Roman (Headings)"/>
              </a:rPr>
              <a:t>định</a:t>
            </a:r>
            <a:r>
              <a:rPr lang="en-US" dirty="0">
                <a:latin typeface="Times New Roman (Headings)"/>
              </a:rPr>
              <a:t> </a:t>
            </a:r>
            <a:r>
              <a:rPr lang="en-US" dirty="0" err="1">
                <a:latin typeface="Times New Roman (Headings)"/>
              </a:rPr>
              <a:t>rõ</a:t>
            </a:r>
            <a:r>
              <a:rPr lang="en-US" dirty="0">
                <a:latin typeface="Times New Roman (Headings)"/>
              </a:rPr>
              <a:t> </a:t>
            </a:r>
            <a:r>
              <a:rPr lang="en-US" dirty="0" err="1">
                <a:latin typeface="Times New Roman (Headings)"/>
              </a:rPr>
              <a:t>không</a:t>
            </a:r>
            <a:r>
              <a:rPr lang="en-US" dirty="0">
                <a:latin typeface="Times New Roman (Headings)"/>
              </a:rPr>
              <a:t> ý </a:t>
            </a:r>
            <a:r>
              <a:rPr lang="en-US" dirty="0" err="1">
                <a:latin typeface="Times New Roman (Headings)"/>
              </a:rPr>
              <a:t>kiến</a:t>
            </a:r>
            <a:r>
              <a:rPr lang="en-US" dirty="0">
                <a:latin typeface="Times New Roman (Headings)"/>
              </a:rPr>
              <a:t> </a:t>
            </a:r>
            <a:r>
              <a:rPr lang="en-US" dirty="0" err="1">
                <a:latin typeface="Times New Roman (Headings)"/>
              </a:rPr>
              <a:t>nào</a:t>
            </a:r>
            <a:r>
              <a:rPr lang="en-US" dirty="0">
                <a:latin typeface="Times New Roman (Headings)"/>
              </a:rPr>
              <a:t> </a:t>
            </a:r>
            <a:r>
              <a:rPr lang="en-US" dirty="0" err="1">
                <a:latin typeface="Times New Roman (Headings)"/>
              </a:rPr>
              <a:t>là</a:t>
            </a:r>
            <a:r>
              <a:rPr lang="en-US" dirty="0">
                <a:latin typeface="Times New Roman (Headings)"/>
              </a:rPr>
              <a:t> SAI</a:t>
            </a:r>
          </a:p>
          <a:p>
            <a:pPr marL="285750" indent="-285750">
              <a:buFont typeface="Wingdings" panose="05000000000000000000" pitchFamily="2" charset="2"/>
              <a:buChar char="§"/>
            </a:pPr>
            <a:r>
              <a:rPr lang="en-US" dirty="0" err="1" smtClean="0">
                <a:latin typeface="Times New Roman (Headings)"/>
              </a:rPr>
              <a:t>Lược</a:t>
            </a:r>
            <a:r>
              <a:rPr lang="en-US" dirty="0" smtClean="0">
                <a:latin typeface="Times New Roman (Headings)"/>
              </a:rPr>
              <a:t> </a:t>
            </a:r>
            <a:r>
              <a:rPr lang="en-US" dirty="0" err="1">
                <a:latin typeface="Times New Roman (Headings)"/>
              </a:rPr>
              <a:t>các</a:t>
            </a:r>
            <a:r>
              <a:rPr lang="en-US" dirty="0">
                <a:latin typeface="Times New Roman (Headings)"/>
              </a:rPr>
              <a:t> ý </a:t>
            </a:r>
            <a:r>
              <a:rPr lang="en-US" dirty="0" err="1">
                <a:latin typeface="Times New Roman (Headings)"/>
              </a:rPr>
              <a:t>tưởng</a:t>
            </a:r>
            <a:r>
              <a:rPr lang="en-US" dirty="0">
                <a:latin typeface="Times New Roman (Headings)"/>
              </a:rPr>
              <a:t> </a:t>
            </a:r>
            <a:r>
              <a:rPr lang="en-US" dirty="0" err="1">
                <a:latin typeface="Times New Roman (Headings)"/>
              </a:rPr>
              <a:t>thành</a:t>
            </a:r>
            <a:r>
              <a:rPr lang="en-US" dirty="0">
                <a:latin typeface="Times New Roman (Headings)"/>
              </a:rPr>
              <a:t> </a:t>
            </a:r>
            <a:r>
              <a:rPr lang="en-US" dirty="0" err="1">
                <a:latin typeface="Times New Roman (Headings)"/>
              </a:rPr>
              <a:t>các</a:t>
            </a:r>
            <a:r>
              <a:rPr lang="en-US" dirty="0">
                <a:latin typeface="Times New Roman (Headings)"/>
              </a:rPr>
              <a:t> </a:t>
            </a:r>
            <a:r>
              <a:rPr lang="en-US" dirty="0" err="1">
                <a:latin typeface="Times New Roman (Headings)"/>
              </a:rPr>
              <a:t>cụm</a:t>
            </a:r>
            <a:r>
              <a:rPr lang="en-US" dirty="0">
                <a:latin typeface="Times New Roman (Headings)"/>
              </a:rPr>
              <a:t> </a:t>
            </a:r>
            <a:r>
              <a:rPr lang="en-US" dirty="0" err="1">
                <a:latin typeface="Times New Roman (Headings)"/>
              </a:rPr>
              <a:t>từ</a:t>
            </a:r>
            <a:r>
              <a:rPr lang="en-US" dirty="0">
                <a:latin typeface="Times New Roman (Headings)"/>
              </a:rPr>
              <a:t>, </a:t>
            </a:r>
            <a:r>
              <a:rPr lang="en-US" dirty="0" err="1">
                <a:latin typeface="Times New Roman (Headings)"/>
              </a:rPr>
              <a:t>các</a:t>
            </a:r>
            <a:r>
              <a:rPr lang="en-US" dirty="0">
                <a:latin typeface="Times New Roman (Headings)"/>
              </a:rPr>
              <a:t> ý </a:t>
            </a:r>
            <a:r>
              <a:rPr lang="en-US" dirty="0" err="1">
                <a:latin typeface="Times New Roman (Headings)"/>
              </a:rPr>
              <a:t>đơn</a:t>
            </a:r>
            <a:r>
              <a:rPr lang="en-US" dirty="0">
                <a:latin typeface="Times New Roman (Headings)"/>
              </a:rPr>
              <a:t> </a:t>
            </a:r>
            <a:r>
              <a:rPr lang="en-US" dirty="0" err="1">
                <a:latin typeface="Times New Roman (Headings)"/>
              </a:rPr>
              <a:t>giản</a:t>
            </a:r>
            <a:r>
              <a:rPr lang="en-US" dirty="0">
                <a:latin typeface="Times New Roman (Headings)"/>
              </a:rPr>
              <a:t> </a:t>
            </a:r>
          </a:p>
          <a:p>
            <a:pPr marL="285750" indent="-285750">
              <a:buFont typeface="Wingdings" panose="05000000000000000000" pitchFamily="2" charset="2"/>
              <a:buChar char="§"/>
            </a:pPr>
            <a:r>
              <a:rPr lang="en-US" dirty="0" err="1" smtClean="0">
                <a:latin typeface="Times New Roman (Headings)"/>
              </a:rPr>
              <a:t>Mọi</a:t>
            </a:r>
            <a:r>
              <a:rPr lang="en-US" dirty="0" smtClean="0">
                <a:latin typeface="Times New Roman (Headings)"/>
              </a:rPr>
              <a:t> </a:t>
            </a:r>
            <a:r>
              <a:rPr lang="en-US" dirty="0">
                <a:latin typeface="Times New Roman (Headings)"/>
              </a:rPr>
              <a:t>ý </a:t>
            </a:r>
            <a:r>
              <a:rPr lang="en-US" dirty="0" err="1">
                <a:latin typeface="Times New Roman (Headings)"/>
              </a:rPr>
              <a:t>tưởng</a:t>
            </a:r>
            <a:r>
              <a:rPr lang="en-US" dirty="0">
                <a:latin typeface="Times New Roman (Headings)"/>
              </a:rPr>
              <a:t> </a:t>
            </a:r>
            <a:r>
              <a:rPr lang="en-US" dirty="0" err="1">
                <a:latin typeface="Times New Roman (Headings)"/>
              </a:rPr>
              <a:t>không</a:t>
            </a:r>
            <a:r>
              <a:rPr lang="en-US" dirty="0">
                <a:latin typeface="Times New Roman (Headings)"/>
              </a:rPr>
              <a:t> </a:t>
            </a:r>
            <a:r>
              <a:rPr lang="en-US" dirty="0" err="1">
                <a:latin typeface="Times New Roman (Headings)"/>
              </a:rPr>
              <a:t>trùng</a:t>
            </a:r>
            <a:r>
              <a:rPr lang="en-US" dirty="0">
                <a:latin typeface="Times New Roman (Headings)"/>
              </a:rPr>
              <a:t> </a:t>
            </a:r>
            <a:r>
              <a:rPr lang="en-US" dirty="0" err="1">
                <a:latin typeface="Times New Roman (Headings)"/>
              </a:rPr>
              <a:t>lặp</a:t>
            </a:r>
            <a:r>
              <a:rPr lang="en-US" dirty="0">
                <a:latin typeface="Times New Roman (Headings)"/>
              </a:rPr>
              <a:t> </a:t>
            </a:r>
            <a:r>
              <a:rPr lang="en-US" dirty="0" err="1">
                <a:latin typeface="Times New Roman (Headings)"/>
              </a:rPr>
              <a:t>sẽ</a:t>
            </a:r>
            <a:r>
              <a:rPr lang="en-US" dirty="0">
                <a:latin typeface="Times New Roman (Headings)"/>
              </a:rPr>
              <a:t> </a:t>
            </a:r>
            <a:r>
              <a:rPr lang="en-US" dirty="0" err="1">
                <a:latin typeface="Times New Roman (Headings)"/>
              </a:rPr>
              <a:t>được</a:t>
            </a:r>
            <a:r>
              <a:rPr lang="en-US" dirty="0">
                <a:latin typeface="Times New Roman (Headings)"/>
              </a:rPr>
              <a:t> </a:t>
            </a:r>
            <a:r>
              <a:rPr lang="en-US" dirty="0" err="1">
                <a:latin typeface="Times New Roman (Headings)"/>
              </a:rPr>
              <a:t>ghi</a:t>
            </a:r>
            <a:r>
              <a:rPr lang="en-US" dirty="0">
                <a:latin typeface="Times New Roman (Headings)"/>
              </a:rPr>
              <a:t> </a:t>
            </a:r>
            <a:r>
              <a:rPr lang="en-US" dirty="0" err="1">
                <a:latin typeface="Times New Roman (Headings)"/>
              </a:rPr>
              <a:t>lại</a:t>
            </a:r>
            <a:endParaRPr lang="en-US" dirty="0">
              <a:latin typeface="Times New Roman (Headings)"/>
            </a:endParaRPr>
          </a:p>
          <a:p>
            <a:pPr marL="285750" indent="-285750">
              <a:buFont typeface="Wingdings" panose="05000000000000000000" pitchFamily="2" charset="2"/>
              <a:buChar char="§"/>
            </a:pPr>
            <a:r>
              <a:rPr lang="en-US" dirty="0" err="1" smtClean="0">
                <a:latin typeface="Times New Roman (Headings)"/>
              </a:rPr>
              <a:t>Vạch</a:t>
            </a:r>
            <a:r>
              <a:rPr lang="en-US" dirty="0" smtClean="0">
                <a:latin typeface="Times New Roman (Headings)"/>
              </a:rPr>
              <a:t> </a:t>
            </a:r>
            <a:r>
              <a:rPr lang="en-US" dirty="0" err="1">
                <a:latin typeface="Times New Roman (Headings)"/>
              </a:rPr>
              <a:t>định</a:t>
            </a:r>
            <a:r>
              <a:rPr lang="en-US" dirty="0">
                <a:latin typeface="Times New Roman (Headings)"/>
              </a:rPr>
              <a:t> </a:t>
            </a:r>
            <a:r>
              <a:rPr lang="en-US" dirty="0" err="1">
                <a:latin typeface="Times New Roman (Headings)"/>
              </a:rPr>
              <a:t>rõ</a:t>
            </a:r>
            <a:r>
              <a:rPr lang="en-US" dirty="0">
                <a:latin typeface="Times New Roman (Headings)"/>
              </a:rPr>
              <a:t> </a:t>
            </a:r>
            <a:r>
              <a:rPr lang="en-US" dirty="0" err="1">
                <a:latin typeface="Times New Roman (Headings)"/>
              </a:rPr>
              <a:t>thời</a:t>
            </a:r>
            <a:r>
              <a:rPr lang="en-US" dirty="0">
                <a:latin typeface="Times New Roman (Headings)"/>
              </a:rPr>
              <a:t> </a:t>
            </a:r>
            <a:r>
              <a:rPr lang="en-US" dirty="0" err="1">
                <a:latin typeface="Times New Roman (Headings)"/>
              </a:rPr>
              <a:t>gian</a:t>
            </a:r>
            <a:r>
              <a:rPr lang="en-US" dirty="0">
                <a:latin typeface="Times New Roman (Headings)"/>
              </a:rPr>
              <a:t> </a:t>
            </a:r>
            <a:r>
              <a:rPr lang="en-US" dirty="0" err="1">
                <a:latin typeface="Times New Roman (Headings)"/>
              </a:rPr>
              <a:t>buổi</a:t>
            </a:r>
            <a:r>
              <a:rPr lang="en-US" dirty="0">
                <a:latin typeface="Times New Roman (Headings)"/>
              </a:rPr>
              <a:t> brainstorm</a:t>
            </a:r>
          </a:p>
        </p:txBody>
      </p:sp>
      <p:pic>
        <p:nvPicPr>
          <p:cNvPr id="12" name="Picture 11"/>
          <p:cNvPicPr>
            <a:picLocks noChangeAspect="1"/>
          </p:cNvPicPr>
          <p:nvPr/>
        </p:nvPicPr>
        <p:blipFill rotWithShape="1">
          <a:blip r:embed="rId2" cstate="print">
            <a:extLst>
              <a:ext uri="{28A0092B-C50C-407E-A947-70E740481C1C}">
                <a14:useLocalDpi xmlns:a14="http://schemas.microsoft.com/office/drawing/2010/main" val="0"/>
              </a:ext>
            </a:extLst>
          </a:blip>
          <a:srcRect b="10849"/>
          <a:stretch/>
        </p:blipFill>
        <p:spPr>
          <a:xfrm>
            <a:off x="6415536" y="430870"/>
            <a:ext cx="5102527" cy="30326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454730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759</TotalTime>
  <Words>1772</Words>
  <Application>Microsoft Office PowerPoint</Application>
  <PresentationFormat>Widescreen</PresentationFormat>
  <Paragraphs>208</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Calibri Light</vt:lpstr>
      <vt:lpstr>Harlow Solid Italic</vt:lpstr>
      <vt:lpstr>Times New Roman</vt:lpstr>
      <vt:lpstr>Times New Roman (Headings)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thái trần</dc:creator>
  <cp:lastModifiedBy>Adam Vinh</cp:lastModifiedBy>
  <cp:revision>45</cp:revision>
  <dcterms:created xsi:type="dcterms:W3CDTF">2021-10-13T06:39:21Z</dcterms:created>
  <dcterms:modified xsi:type="dcterms:W3CDTF">2023-03-08T02:12:26Z</dcterms:modified>
</cp:coreProperties>
</file>